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05"/>
  </p:notesMasterIdLst>
  <p:sldIdLst>
    <p:sldId id="308" r:id="rId2"/>
    <p:sldId id="642" r:id="rId3"/>
    <p:sldId id="643" r:id="rId4"/>
    <p:sldId id="644" r:id="rId5"/>
    <p:sldId id="645" r:id="rId6"/>
    <p:sldId id="664" r:id="rId7"/>
    <p:sldId id="649" r:id="rId8"/>
    <p:sldId id="711" r:id="rId9"/>
    <p:sldId id="724" r:id="rId10"/>
    <p:sldId id="652" r:id="rId11"/>
    <p:sldId id="658" r:id="rId12"/>
    <p:sldId id="681" r:id="rId13"/>
    <p:sldId id="646" r:id="rId14"/>
    <p:sldId id="725" r:id="rId15"/>
    <p:sldId id="726" r:id="rId16"/>
    <p:sldId id="728" r:id="rId17"/>
    <p:sldId id="729" r:id="rId18"/>
    <p:sldId id="730" r:id="rId19"/>
    <p:sldId id="727" r:id="rId20"/>
    <p:sldId id="659" r:id="rId21"/>
    <p:sldId id="682" r:id="rId22"/>
    <p:sldId id="731" r:id="rId23"/>
    <p:sldId id="733" r:id="rId24"/>
    <p:sldId id="732" r:id="rId25"/>
    <p:sldId id="735" r:id="rId26"/>
    <p:sldId id="683" r:id="rId27"/>
    <p:sldId id="684" r:id="rId28"/>
    <p:sldId id="685" r:id="rId29"/>
    <p:sldId id="736" r:id="rId30"/>
    <p:sldId id="734" r:id="rId31"/>
    <p:sldId id="737" r:id="rId32"/>
    <p:sldId id="739" r:id="rId33"/>
    <p:sldId id="740" r:id="rId34"/>
    <p:sldId id="741" r:id="rId35"/>
    <p:sldId id="657" r:id="rId36"/>
    <p:sldId id="660" r:id="rId37"/>
    <p:sldId id="686" r:id="rId38"/>
    <p:sldId id="713" r:id="rId39"/>
    <p:sldId id="687" r:id="rId40"/>
    <p:sldId id="688" r:id="rId41"/>
    <p:sldId id="689" r:id="rId42"/>
    <p:sldId id="742" r:id="rId43"/>
    <p:sldId id="743" r:id="rId44"/>
    <p:sldId id="745" r:id="rId45"/>
    <p:sldId id="746" r:id="rId46"/>
    <p:sldId id="747" r:id="rId47"/>
    <p:sldId id="744" r:id="rId48"/>
    <p:sldId id="661" r:id="rId49"/>
    <p:sldId id="690" r:id="rId50"/>
    <p:sldId id="715" r:id="rId51"/>
    <p:sldId id="748" r:id="rId52"/>
    <p:sldId id="749" r:id="rId53"/>
    <p:sldId id="691" r:id="rId54"/>
    <p:sldId id="692" r:id="rId55"/>
    <p:sldId id="693" r:id="rId56"/>
    <p:sldId id="751" r:id="rId57"/>
    <p:sldId id="750" r:id="rId58"/>
    <p:sldId id="753" r:id="rId59"/>
    <p:sldId id="752" r:id="rId60"/>
    <p:sldId id="714" r:id="rId61"/>
    <p:sldId id="662" r:id="rId62"/>
    <p:sldId id="717" r:id="rId63"/>
    <p:sldId id="754" r:id="rId64"/>
    <p:sldId id="755" r:id="rId65"/>
    <p:sldId id="716" r:id="rId66"/>
    <p:sldId id="756" r:id="rId67"/>
    <p:sldId id="757" r:id="rId68"/>
    <p:sldId id="758" r:id="rId69"/>
    <p:sldId id="759" r:id="rId70"/>
    <p:sldId id="781" r:id="rId71"/>
    <p:sldId id="760" r:id="rId72"/>
    <p:sldId id="761" r:id="rId73"/>
    <p:sldId id="695" r:id="rId74"/>
    <p:sldId id="696" r:id="rId75"/>
    <p:sldId id="697" r:id="rId76"/>
    <p:sldId id="762" r:id="rId77"/>
    <p:sldId id="663" r:id="rId78"/>
    <p:sldId id="719" r:id="rId79"/>
    <p:sldId id="763" r:id="rId80"/>
    <p:sldId id="764" r:id="rId81"/>
    <p:sldId id="765" r:id="rId82"/>
    <p:sldId id="767" r:id="rId83"/>
    <p:sldId id="768" r:id="rId84"/>
    <p:sldId id="769" r:id="rId85"/>
    <p:sldId id="782" r:id="rId86"/>
    <p:sldId id="766" r:id="rId87"/>
    <p:sldId id="770" r:id="rId88"/>
    <p:sldId id="771" r:id="rId89"/>
    <p:sldId id="773" r:id="rId90"/>
    <p:sldId id="772" r:id="rId91"/>
    <p:sldId id="774" r:id="rId92"/>
    <p:sldId id="775" r:id="rId93"/>
    <p:sldId id="776" r:id="rId94"/>
    <p:sldId id="777" r:id="rId95"/>
    <p:sldId id="699" r:id="rId96"/>
    <p:sldId id="700" r:id="rId97"/>
    <p:sldId id="701" r:id="rId98"/>
    <p:sldId id="778" r:id="rId99"/>
    <p:sldId id="723" r:id="rId100"/>
    <p:sldId id="779" r:id="rId101"/>
    <p:sldId id="780" r:id="rId102"/>
    <p:sldId id="783" r:id="rId103"/>
    <p:sldId id="622" r:id="rId10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BCBCBC"/>
    <a:srgbClr val="0057A2"/>
    <a:srgbClr val="993300"/>
    <a:srgbClr val="FF9933"/>
    <a:srgbClr val="FFFFCC"/>
    <a:srgbClr val="FFCC66"/>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877" autoAdjust="0"/>
    <p:restoredTop sz="77798" autoAdjust="0"/>
  </p:normalViewPr>
  <p:slideViewPr>
    <p:cSldViewPr snapToGrid="0">
      <p:cViewPr>
        <p:scale>
          <a:sx n="60" d="100"/>
          <a:sy n="60" d="100"/>
        </p:scale>
        <p:origin x="-564" y="-276"/>
      </p:cViewPr>
      <p:guideLst>
        <p:guide orient="horz" pos="3680"/>
        <p:guide pos="3840"/>
      </p:guideLst>
    </p:cSldViewPr>
  </p:slideViewPr>
  <p:notesTextViewPr>
    <p:cViewPr>
      <p:scale>
        <a:sx n="1" d="1"/>
        <a:sy n="1" d="1"/>
      </p:scale>
      <p:origin x="0" y="0"/>
    </p:cViewPr>
  </p:notesTextViewPr>
  <p:sorterViewPr>
    <p:cViewPr>
      <p:scale>
        <a:sx n="100" d="100"/>
        <a:sy n="100" d="100"/>
      </p:scale>
      <p:origin x="0" y="-3273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9/15/2024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4113284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3689926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4161413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dirty="0"/>
          </a:p>
        </p:txBody>
      </p:sp>
    </p:spTree>
    <p:extLst>
      <p:ext uri="{BB962C8B-B14F-4D97-AF65-F5344CB8AC3E}">
        <p14:creationId xmlns:p14="http://schemas.microsoft.com/office/powerpoint/2010/main" val="3220749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21</a:t>
            </a:fld>
            <a:endParaRPr lang="en-US"/>
          </a:p>
        </p:txBody>
      </p:sp>
    </p:spTree>
    <p:extLst>
      <p:ext uri="{BB962C8B-B14F-4D97-AF65-F5344CB8AC3E}">
        <p14:creationId xmlns:p14="http://schemas.microsoft.com/office/powerpoint/2010/main" val="3258622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2302476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787916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1656945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225351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2787800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675616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221445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4099495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dirty="0"/>
          </a:p>
        </p:txBody>
      </p:sp>
    </p:spTree>
    <p:extLst>
      <p:ext uri="{BB962C8B-B14F-4D97-AF65-F5344CB8AC3E}">
        <p14:creationId xmlns:p14="http://schemas.microsoft.com/office/powerpoint/2010/main" val="5769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1195830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2183685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289276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11361404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2730392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28933706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dirty="0"/>
          </a:p>
        </p:txBody>
      </p:sp>
    </p:spTree>
    <p:extLst>
      <p:ext uri="{BB962C8B-B14F-4D97-AF65-F5344CB8AC3E}">
        <p14:creationId xmlns:p14="http://schemas.microsoft.com/office/powerpoint/2010/main" val="4025184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504619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1253607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3852931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14844760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3675726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1834629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42323585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180435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32895541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27583400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66</a:t>
            </a:fld>
            <a:endParaRPr lang="en-US"/>
          </a:p>
        </p:txBody>
      </p:sp>
    </p:spTree>
    <p:extLst>
      <p:ext uri="{BB962C8B-B14F-4D97-AF65-F5344CB8AC3E}">
        <p14:creationId xmlns:p14="http://schemas.microsoft.com/office/powerpoint/2010/main" val="2256620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27233462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37315049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72</a:t>
            </a:fld>
            <a:endParaRPr lang="en-US"/>
          </a:p>
        </p:txBody>
      </p:sp>
    </p:spTree>
    <p:extLst>
      <p:ext uri="{BB962C8B-B14F-4D97-AF65-F5344CB8AC3E}">
        <p14:creationId xmlns:p14="http://schemas.microsoft.com/office/powerpoint/2010/main" val="11562689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74</a:t>
            </a:fld>
            <a:endParaRPr lang="en-US"/>
          </a:p>
        </p:txBody>
      </p:sp>
    </p:spTree>
    <p:extLst>
      <p:ext uri="{BB962C8B-B14F-4D97-AF65-F5344CB8AC3E}">
        <p14:creationId xmlns:p14="http://schemas.microsoft.com/office/powerpoint/2010/main" val="42909765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2674096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018192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78</a:t>
            </a:fld>
            <a:endParaRPr lang="en-US"/>
          </a:p>
        </p:txBody>
      </p:sp>
    </p:spTree>
    <p:extLst>
      <p:ext uri="{BB962C8B-B14F-4D97-AF65-F5344CB8AC3E}">
        <p14:creationId xmlns:p14="http://schemas.microsoft.com/office/powerpoint/2010/main" val="12729276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21968456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3128578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84</a:t>
            </a:fld>
            <a:endParaRPr lang="en-US"/>
          </a:p>
        </p:txBody>
      </p:sp>
    </p:spTree>
    <p:extLst>
      <p:ext uri="{BB962C8B-B14F-4D97-AF65-F5344CB8AC3E}">
        <p14:creationId xmlns:p14="http://schemas.microsoft.com/office/powerpoint/2010/main" val="1011536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7751300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86</a:t>
            </a:fld>
            <a:endParaRPr lang="en-US"/>
          </a:p>
        </p:txBody>
      </p:sp>
    </p:spTree>
    <p:extLst>
      <p:ext uri="{BB962C8B-B14F-4D97-AF65-F5344CB8AC3E}">
        <p14:creationId xmlns:p14="http://schemas.microsoft.com/office/powerpoint/2010/main" val="18299497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88</a:t>
            </a:fld>
            <a:endParaRPr lang="en-US"/>
          </a:p>
        </p:txBody>
      </p:sp>
    </p:spTree>
    <p:extLst>
      <p:ext uri="{BB962C8B-B14F-4D97-AF65-F5344CB8AC3E}">
        <p14:creationId xmlns:p14="http://schemas.microsoft.com/office/powerpoint/2010/main" val="4735612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90</a:t>
            </a:fld>
            <a:endParaRPr lang="en-US"/>
          </a:p>
        </p:txBody>
      </p:sp>
    </p:spTree>
    <p:extLst>
      <p:ext uri="{BB962C8B-B14F-4D97-AF65-F5344CB8AC3E}">
        <p14:creationId xmlns:p14="http://schemas.microsoft.com/office/powerpoint/2010/main" val="7391735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92</a:t>
            </a:fld>
            <a:endParaRPr lang="en-US"/>
          </a:p>
        </p:txBody>
      </p:sp>
    </p:spTree>
    <p:extLst>
      <p:ext uri="{BB962C8B-B14F-4D97-AF65-F5344CB8AC3E}">
        <p14:creationId xmlns:p14="http://schemas.microsoft.com/office/powerpoint/2010/main" val="5263579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26928358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96</a:t>
            </a:fld>
            <a:endParaRPr lang="en-US"/>
          </a:p>
        </p:txBody>
      </p:sp>
    </p:spTree>
    <p:extLst>
      <p:ext uri="{BB962C8B-B14F-4D97-AF65-F5344CB8AC3E}">
        <p14:creationId xmlns:p14="http://schemas.microsoft.com/office/powerpoint/2010/main" val="23210575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98</a:t>
            </a:fld>
            <a:endParaRPr lang="en-US"/>
          </a:p>
        </p:txBody>
      </p:sp>
    </p:spTree>
    <p:extLst>
      <p:ext uri="{BB962C8B-B14F-4D97-AF65-F5344CB8AC3E}">
        <p14:creationId xmlns:p14="http://schemas.microsoft.com/office/powerpoint/2010/main" val="19312001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100</a:t>
            </a:fld>
            <a:endParaRPr lang="en-US"/>
          </a:p>
        </p:txBody>
      </p:sp>
    </p:spTree>
    <p:extLst>
      <p:ext uri="{BB962C8B-B14F-4D97-AF65-F5344CB8AC3E}">
        <p14:creationId xmlns:p14="http://schemas.microsoft.com/office/powerpoint/2010/main" val="12938281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102</a:t>
            </a:fld>
            <a:endParaRPr lang="en-US"/>
          </a:p>
        </p:txBody>
      </p:sp>
    </p:spTree>
    <p:extLst>
      <p:ext uri="{BB962C8B-B14F-4D97-AF65-F5344CB8AC3E}">
        <p14:creationId xmlns:p14="http://schemas.microsoft.com/office/powerpoint/2010/main" val="31758928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ar-SA" sz="1200" b="1" kern="1200" dirty="0" smtClean="0">
                <a:solidFill>
                  <a:schemeClr val="tx1"/>
                </a:solidFill>
                <a:effectLst/>
                <a:latin typeface="+mn-lt"/>
                <a:ea typeface="+mn-ea"/>
                <a:cs typeface="+mn-cs"/>
              </a:rPr>
              <a:t>(دورات تدريبية، استشارات، تصميم حقائب تدريبية</a:t>
            </a:r>
            <a:r>
              <a:rPr lang="en-US" sz="1200"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790539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658516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2506085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r>
              <a:rPr lang="ar-SA" sz="1200" b="1" kern="1200" dirty="0" smtClean="0">
                <a:solidFill>
                  <a:schemeClr val="tx1"/>
                </a:solidFill>
                <a:effectLst/>
                <a:latin typeface="+mn-lt"/>
                <a:ea typeface="+mn-ea"/>
                <a:cs typeface="+mn-cs"/>
              </a:rPr>
              <a:t>(دورات تدريبية، استشارات، تصميم حقائب تدريبية</a:t>
            </a:r>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1346570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xmlns=""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xmlns=""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xmlns=""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xmlns=""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dawliatraining.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83.png"/></Relationships>
</file>

<file path=ppt/slides/_rels/slide10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6.png"/></Relationships>
</file>

<file path=ppt/slides/_rel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hyperlink" Target="http://www.dawliatraining.com/" TargetMode="External"/><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13.png"/><Relationship Id="rId9"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svg"/><Relationship Id="rId7"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hyperlink" Target="http://www.dawliatraining.com/" TargetMode="External"/><Relationship Id="rId4" Type="http://schemas.openxmlformats.org/officeDocument/2006/relationships/image" Target="../media/image29.png"/><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dawliatraining.com/"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hyperlink" Target="https://youtu.be/oNNLMPYUbQc?feature=shared"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hyperlink" Target="http://www.dawliatraining.com/" TargetMode="External"/><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dawliatraining.com/"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hyperlink" Target="https://youtu.be/99HY5R0HD6E?si=ox_vF8qVML3ED2OQ"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dawliatraining.com/"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4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0.sv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hyperlink" Target="http://www.dawliatraining.com/"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hyperlink" Target="http://www.dawliatraining.com/" TargetMode="External"/><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4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47.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dawliatraining.com/"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hyperlink" Target="https://youtu.be/fzRgpwdp2p0?si=AOYcMowWBrRg4KIO"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gXNIXQGv4cA?si=qBwXi7bT7e7esVk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27.png"/><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5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57.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microsoft.com/office/2007/relationships/hdphoto" Target="../media/hdphoto6.wdp"/></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dawliatraining.com/"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6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58.png"/><Relationship Id="rId4" Type="http://schemas.openxmlformats.org/officeDocument/2006/relationships/image" Target="../media/image47.png"/><Relationship Id="rId9" Type="http://schemas.openxmlformats.org/officeDocument/2006/relationships/hyperlink" Target="http://www.dawliatraining.com/" TargetMode="External"/></Relationships>
</file>

<file path=ppt/slides/_rels/slide6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microsoft.com/office/2007/relationships/hdphoto" Target="../media/hdphoto7.wdp"/><Relationship Id="rId4" Type="http://schemas.openxmlformats.org/officeDocument/2006/relationships/image" Target="../media/image65.png"/></Relationships>
</file>

<file path=ppt/slides/_rels/slide67.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66.png"/></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microsoft.com/office/2007/relationships/hdphoto" Target="../media/hdphoto8.wdp"/></Relationships>
</file>

<file path=ppt/slides/_rel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microsoft.com/office/2007/relationships/hdphoto" Target="../media/hdphoto8.wdp"/><Relationship Id="rId4" Type="http://schemas.openxmlformats.org/officeDocument/2006/relationships/image" Target="../media/image67.png"/></Relationships>
</file>

<file path=ppt/slides/_rels/slide7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71.svg"/><Relationship Id="rId7" Type="http://schemas.openxmlformats.org/officeDocument/2006/relationships/image" Target="../media/image75.sv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0.png"/><Relationship Id="rId11" Type="http://schemas.openxmlformats.org/officeDocument/2006/relationships/hyperlink" Target="http://www.dawliatraining.com/" TargetMode="External"/><Relationship Id="rId5" Type="http://schemas.openxmlformats.org/officeDocument/2006/relationships/image" Target="../media/image73.svg"/><Relationship Id="rId10" Type="http://schemas.openxmlformats.org/officeDocument/2006/relationships/image" Target="../media/image72.png"/><Relationship Id="rId4" Type="http://schemas.openxmlformats.org/officeDocument/2006/relationships/image" Target="../media/image69.png"/><Relationship Id="rId9" Type="http://schemas.microsoft.com/office/2007/relationships/hdphoto" Target="../media/hdphoto9.wdp"/></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73.png"/></Relationships>
</file>

<file path=ppt/slides/_rel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7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dawliatraining.com/"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74.png"/></Relationships>
</file>

<file path=ppt/slides/_rels/slide79.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75.png"/></Relationships>
</file>

<file path=ppt/slides/_rels/slide81.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8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8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76.png"/><Relationship Id="rId4" Type="http://schemas.openxmlformats.org/officeDocument/2006/relationships/image" Target="../media/image35.png"/></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78.png"/><Relationship Id="rId4" Type="http://schemas.openxmlformats.org/officeDocument/2006/relationships/image" Target="../media/image58.png"/></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79.png"/></Relationships>
</file>

<file path=ppt/slides/_rels/slide8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www.dawliatraining.com/" TargetMode="Externa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80.png"/></Relationships>
</file>

<file path=ppt/slides/_rels/slide9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81.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6.png"/></Relationships>
</file>

<file path=ppt/slides/_rel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82.png"/></Relationships>
</file>

<file path=ppt/slides/_rel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9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www.dawliatraining.com/" TargetMode="External"/><Relationship Id="rId4" Type="http://schemas.openxmlformats.org/officeDocument/2006/relationships/image" Target="../media/image17.png"/></Relationships>
</file>

<file path=ppt/slides/_rels/slide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hyperlink" Target="http://www.dawliatraining.com/" TargetMode="External"/><Relationship Id="rId5" Type="http://schemas.openxmlformats.org/officeDocument/2006/relationships/image" Target="../media/image17.png"/><Relationship Id="rId4" Type="http://schemas.microsoft.com/office/2007/relationships/hdphoto" Target="../media/hdphoto4.wdp"/></Relationships>
</file>

<file path=ppt/slides/_rels/slide9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9294A67-8A94-26AC-A33D-069371C877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7" b="7811"/>
          <a:stretch/>
        </p:blipFill>
        <p:spPr>
          <a:xfrm>
            <a:off x="0" y="-637952"/>
            <a:ext cx="12192000" cy="7495952"/>
          </a:xfrm>
          <a:prstGeom prst="rect">
            <a:avLst/>
          </a:prstGeom>
        </p:spPr>
      </p:pic>
      <p:sp>
        <p:nvSpPr>
          <p:cNvPr id="4" name="TextBox 3">
            <a:extLst>
              <a:ext uri="{FF2B5EF4-FFF2-40B4-BE49-F238E27FC236}">
                <a16:creationId xmlns:a16="http://schemas.microsoft.com/office/drawing/2014/main" xmlns="" id="{E1F7292A-0B66-8016-432D-C50A964B8E4D}"/>
              </a:ext>
            </a:extLst>
          </p:cNvPr>
          <p:cNvSpPr txBox="1"/>
          <p:nvPr/>
        </p:nvSpPr>
        <p:spPr>
          <a:xfrm>
            <a:off x="1098697" y="5380074"/>
            <a:ext cx="9994605" cy="1323439"/>
          </a:xfrm>
          <a:prstGeom prst="rect">
            <a:avLst/>
          </a:prstGeom>
          <a:noFill/>
        </p:spPr>
        <p:txBody>
          <a:bodyPr wrap="square" rtlCol="0">
            <a:spAutoFit/>
          </a:bodyPr>
          <a:lstStyle/>
          <a:p>
            <a:pPr algn="ctr"/>
            <a:r>
              <a:rPr lang="ar-SY" sz="8000" b="1" dirty="0">
                <a:solidFill>
                  <a:schemeClr val="bg1"/>
                </a:solidFill>
                <a:effectLst/>
                <a:highlight>
                  <a:srgbClr val="50A3A7"/>
                </a:highlight>
                <a:latin typeface="Times New Roman" panose="02020603050405020304" pitchFamily="18" charset="0"/>
                <a:ea typeface="Calibri" panose="020F0502020204030204" pitchFamily="34" charset="0"/>
                <a:cs typeface="Adobe Arabic" panose="02040503050201020203" pitchFamily="18" charset="-78"/>
              </a:rPr>
              <a:t>الحوكمة في عصر التحوّل الرقمي</a:t>
            </a:r>
            <a:endParaRPr lang="en-US" sz="8000" dirty="0">
              <a:solidFill>
                <a:schemeClr val="bg1"/>
              </a:solidFill>
              <a:effectLst/>
              <a:highlight>
                <a:srgbClr val="50A3A7"/>
              </a:highligh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مستطيل 2"/>
          <p:cNvSpPr/>
          <p:nvPr/>
        </p:nvSpPr>
        <p:spPr>
          <a:xfrm>
            <a:off x="-37698"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34562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لماذا تُعتبر الحوكمة مهمة للمؤسسات والشركات؟</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8885844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الخاتمة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101578B3-5187-3715-C19C-96A295178668}"/>
              </a:ext>
            </a:extLst>
          </p:cNvPr>
          <p:cNvSpPr txBox="1"/>
          <p:nvPr/>
        </p:nvSpPr>
        <p:spPr>
          <a:xfrm>
            <a:off x="5221870" y="1796718"/>
            <a:ext cx="6101254" cy="557845"/>
          </a:xfrm>
          <a:prstGeom prst="rect">
            <a:avLst/>
          </a:prstGeom>
          <a:noFill/>
        </p:spPr>
        <p:txBody>
          <a:bodyPr wrap="square">
            <a:spAutoFit/>
          </a:bodyPr>
          <a:lstStyle/>
          <a:p>
            <a:pPr algn="just" rtl="1">
              <a:lnSpc>
                <a:spcPct val="150000"/>
              </a:lnSpc>
            </a:pPr>
            <a:r>
              <a:rPr lang="ar-SA" sz="2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وبناءً على ما تعلّمناه سويةً، نود أن نقدّم لكم بعض التوصيات:</a:t>
            </a:r>
            <a:endParaRPr lang="en-US" sz="2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1">
            <a:extLst>
              <a:ext uri="{FF2B5EF4-FFF2-40B4-BE49-F238E27FC236}">
                <a16:creationId xmlns:a16="http://schemas.microsoft.com/office/drawing/2014/main" xmlns="" id="{4FCB3E38-C9B2-8A4E-86CE-C15CE12258EB}"/>
              </a:ext>
            </a:extLst>
          </p:cNvPr>
          <p:cNvSpPr txBox="1"/>
          <p:nvPr/>
        </p:nvSpPr>
        <p:spPr>
          <a:xfrm>
            <a:off x="4135612" y="2523196"/>
            <a:ext cx="7282158" cy="1619674"/>
          </a:xfrm>
          <a:prstGeom prst="rect">
            <a:avLst/>
          </a:prstGeom>
          <a:noFill/>
        </p:spPr>
        <p:txBody>
          <a:bodyPr wrap="square">
            <a:spAutoFit/>
          </a:bodyPr>
          <a:lstStyle/>
          <a:p>
            <a:pPr algn="r" rtl="1">
              <a:lnSpc>
                <a:spcPct val="150000"/>
              </a:lnSpc>
            </a:pPr>
            <a:r>
              <a:rPr lang="ar-SA"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الاستمرار في التعلم والتطوير الذاتي:</a:t>
            </a:r>
            <a:endParaRPr lang="en-US"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indent="-342900" algn="r" rtl="1">
              <a:lnSpc>
                <a:spcPct val="150000"/>
              </a:lnSpc>
              <a:spcAft>
                <a:spcPts val="800"/>
              </a:spcAft>
              <a:buSzPct val="150000"/>
              <a:buBlip>
                <a:blip r:embed="rId3"/>
              </a:buBlip>
            </a:pPr>
            <a:r>
              <a:rPr lang="ar-SA" sz="2200" dirty="0">
                <a:solidFill>
                  <a:srgbClr val="000000"/>
                </a:solidFill>
                <a:ea typeface="Calibri" panose="020F0502020204030204" pitchFamily="34" charset="0"/>
                <a:cs typeface="Sakkal Majalla" panose="02000000000000000000" pitchFamily="2" charset="-78"/>
              </a:rPr>
              <a:t>التحول الرقمي مجال متطور باستمرار، لذا ننصح بالاستمرار في متابعة أحدث التطورات والتقنيات لتعزيز قدراتكم.</a:t>
            </a:r>
            <a:endParaRPr lang="en-US" sz="2200" dirty="0">
              <a:solidFill>
                <a:srgbClr val="000000"/>
              </a:solidFill>
              <a:ea typeface="Calibri" panose="020F0502020204030204" pitchFamily="34" charset="0"/>
              <a:cs typeface="Sakkal Majalla" panose="02000000000000000000" pitchFamily="2" charset="-78"/>
            </a:endParaRPr>
          </a:p>
        </p:txBody>
      </p:sp>
      <p:sp>
        <p:nvSpPr>
          <p:cNvPr id="15" name="TextBox 14">
            <a:extLst>
              <a:ext uri="{FF2B5EF4-FFF2-40B4-BE49-F238E27FC236}">
                <a16:creationId xmlns:a16="http://schemas.microsoft.com/office/drawing/2014/main" xmlns="" id="{052902DC-845B-7354-FF30-90B8DA6DB5BD}"/>
              </a:ext>
            </a:extLst>
          </p:cNvPr>
          <p:cNvSpPr txBox="1"/>
          <p:nvPr/>
        </p:nvSpPr>
        <p:spPr>
          <a:xfrm>
            <a:off x="4160434" y="4214192"/>
            <a:ext cx="7282158" cy="1619674"/>
          </a:xfrm>
          <a:prstGeom prst="rect">
            <a:avLst/>
          </a:prstGeom>
          <a:noFill/>
        </p:spPr>
        <p:txBody>
          <a:bodyPr wrap="square">
            <a:spAutoFit/>
          </a:bodyPr>
          <a:lstStyle/>
          <a:p>
            <a:pPr algn="r" rtl="1">
              <a:lnSpc>
                <a:spcPct val="150000"/>
              </a:lnSpc>
            </a:pPr>
            <a:r>
              <a:rPr lang="ar-SA"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تطبيق مبادئ الحوكمة الرقمية:</a:t>
            </a:r>
            <a:endParaRPr lang="en-US"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indent="-342900" algn="r" rtl="1">
              <a:lnSpc>
                <a:spcPct val="150000"/>
              </a:lnSpc>
              <a:spcAft>
                <a:spcPts val="800"/>
              </a:spcAft>
              <a:buSzPct val="150000"/>
              <a:buBlip>
                <a:blip r:embed="rId3"/>
              </a:buBlip>
            </a:pPr>
            <a:r>
              <a:rPr lang="ar-SA" sz="2200" dirty="0">
                <a:solidFill>
                  <a:srgbClr val="000000"/>
                </a:solidFill>
                <a:ea typeface="Calibri" panose="020F0502020204030204" pitchFamily="34" charset="0"/>
                <a:cs typeface="Sakkal Majalla" panose="02000000000000000000" pitchFamily="2" charset="-78"/>
              </a:rPr>
              <a:t>تأكدوا من تطبيق ما تعلمتموه في بيئات عملكم. ابدأوا بتقييم الوضع الحالي لمؤسساتكم وحددوا المجالات التي تحتاج إلى تحسين.</a:t>
            </a:r>
            <a:endParaRPr lang="en-US" sz="2200" dirty="0">
              <a:solidFill>
                <a:srgbClr val="000000"/>
              </a:solidFill>
              <a:ea typeface="Calibri" panose="020F0502020204030204" pitchFamily="34" charset="0"/>
              <a:cs typeface="Sakkal Majalla" panose="02000000000000000000" pitchFamily="2" charset="-78"/>
            </a:endParaRPr>
          </a:p>
        </p:txBody>
      </p:sp>
      <p:pic>
        <p:nvPicPr>
          <p:cNvPr id="18" name="Picture 2" descr="Idea - Free education icons">
            <a:extLst>
              <a:ext uri="{FF2B5EF4-FFF2-40B4-BE49-F238E27FC236}">
                <a16:creationId xmlns:a16="http://schemas.microsoft.com/office/drawing/2014/main" xmlns="" id="{6FD5CDD8-2AED-A8FB-1458-E10356D7B7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30" y="2273942"/>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19"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9643836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الخاتمة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101578B3-5187-3715-C19C-96A295178668}"/>
              </a:ext>
            </a:extLst>
          </p:cNvPr>
          <p:cNvSpPr txBox="1"/>
          <p:nvPr/>
        </p:nvSpPr>
        <p:spPr>
          <a:xfrm>
            <a:off x="5147442" y="1996422"/>
            <a:ext cx="6101254" cy="600164"/>
          </a:xfrm>
          <a:prstGeom prst="rect">
            <a:avLst/>
          </a:prstGeom>
          <a:noFill/>
        </p:spPr>
        <p:txBody>
          <a:bodyPr wrap="square">
            <a:spAutoFit/>
          </a:bodyPr>
          <a:lstStyle/>
          <a:p>
            <a:pPr algn="just" rtl="1">
              <a:lnSpc>
                <a:spcPct val="150000"/>
              </a:lnSpc>
            </a:pPr>
            <a:r>
              <a:rPr lang="ar-SA" sz="24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وبناءً على ما تعلّمناه سويةً، نود أن نقدّم لكم بعض التوصيات:</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14">
            <a:extLst>
              <a:ext uri="{FF2B5EF4-FFF2-40B4-BE49-F238E27FC236}">
                <a16:creationId xmlns:a16="http://schemas.microsoft.com/office/drawing/2014/main" xmlns="" id="{052902DC-845B-7354-FF30-90B8DA6DB5BD}"/>
              </a:ext>
            </a:extLst>
          </p:cNvPr>
          <p:cNvSpPr txBox="1"/>
          <p:nvPr/>
        </p:nvSpPr>
        <p:spPr>
          <a:xfrm>
            <a:off x="4465675" y="4397950"/>
            <a:ext cx="6934596" cy="1708160"/>
          </a:xfrm>
          <a:prstGeom prst="rect">
            <a:avLst/>
          </a:prstGeom>
          <a:noFill/>
        </p:spPr>
        <p:txBody>
          <a:bodyPr wrap="square">
            <a:spAutoFit/>
          </a:bodyPr>
          <a:lstStyle/>
          <a:p>
            <a:pPr algn="just" rtl="1">
              <a:lnSpc>
                <a:spcPct val="150000"/>
              </a:lnSpc>
            </a:pPr>
            <a:r>
              <a:rPr lang="ar-SA"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الاستفادة من التكنولوجيا:</a:t>
            </a:r>
            <a:endParaRPr lang="en-US"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indent="-342900" algn="r" rtl="1">
              <a:lnSpc>
                <a:spcPct val="150000"/>
              </a:lnSpc>
              <a:spcAft>
                <a:spcPts val="800"/>
              </a:spcAft>
              <a:buSzPct val="150000"/>
              <a:buBlip>
                <a:blip r:embed="rId2"/>
              </a:buBlip>
            </a:pPr>
            <a:r>
              <a:rPr lang="ar-SA" sz="2400" dirty="0">
                <a:solidFill>
                  <a:srgbClr val="000000"/>
                </a:solidFill>
                <a:ea typeface="Calibri" panose="020F0502020204030204" pitchFamily="34" charset="0"/>
                <a:cs typeface="Sakkal Majalla" panose="02000000000000000000" pitchFamily="2" charset="-78"/>
              </a:rPr>
              <a:t>استخدموا الأدوات والتقنيات التي تعرفتم عليها لتحسين الكفاءة والفعالية في العمليات اليومية.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14" name="Picture 2" descr="Idea - Free education icons">
            <a:extLst>
              <a:ext uri="{FF2B5EF4-FFF2-40B4-BE49-F238E27FC236}">
                <a16:creationId xmlns:a16="http://schemas.microsoft.com/office/drawing/2014/main" xmlns="" id="{A548F417-E57B-778C-8961-8D74F68B69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579" y="2226279"/>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xmlns="" id="{4FCB3E38-C9B2-8A4E-86CE-C15CE12258EB}"/>
              </a:ext>
            </a:extLst>
          </p:cNvPr>
          <p:cNvSpPr txBox="1"/>
          <p:nvPr/>
        </p:nvSpPr>
        <p:spPr>
          <a:xfrm>
            <a:off x="3947783" y="2695624"/>
            <a:ext cx="7554424" cy="1619674"/>
          </a:xfrm>
          <a:prstGeom prst="rect">
            <a:avLst/>
          </a:prstGeom>
          <a:noFill/>
        </p:spPr>
        <p:txBody>
          <a:bodyPr wrap="square">
            <a:spAutoFit/>
          </a:bodyPr>
          <a:lstStyle/>
          <a:p>
            <a:pPr algn="r" rtl="1">
              <a:lnSpc>
                <a:spcPct val="150000"/>
              </a:lnSpc>
            </a:pPr>
            <a:r>
              <a:rPr lang="ar-SA"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تعزيز الشفافية والمساءلة:</a:t>
            </a:r>
            <a:endParaRPr lang="en-US"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indent="-342900" algn="r" rtl="1">
              <a:lnSpc>
                <a:spcPct val="150000"/>
              </a:lnSpc>
              <a:spcAft>
                <a:spcPts val="800"/>
              </a:spcAft>
              <a:buSzPct val="150000"/>
              <a:buBlip>
                <a:blip r:embed="rId2"/>
              </a:buBlip>
            </a:pPr>
            <a:r>
              <a:rPr lang="ar-SA" sz="2200" dirty="0">
                <a:solidFill>
                  <a:srgbClr val="000000"/>
                </a:solidFill>
                <a:ea typeface="Calibri" panose="020F0502020204030204" pitchFamily="34" charset="0"/>
                <a:cs typeface="Sakkal Majalla" panose="02000000000000000000" pitchFamily="2" charset="-78"/>
              </a:rPr>
              <a:t>اعملوا على تعزيز الشفافية والمساءلة داخل مؤسساتكم، حيث تسهم هذه القيم في بناء ثقة أقوى مع العملاء والشركاء.</a:t>
            </a:r>
            <a:endParaRPr lang="en-US" sz="2200" dirty="0">
              <a:solidFill>
                <a:srgbClr val="000000"/>
              </a:solidFill>
              <a:ea typeface="Calibri" panose="020F0502020204030204" pitchFamily="34" charset="0"/>
              <a:cs typeface="Sakkal Majalla" panose="02000000000000000000" pitchFamily="2" charset="-78"/>
            </a:endParaRPr>
          </a:p>
        </p:txBody>
      </p:sp>
      <p:sp>
        <p:nvSpPr>
          <p:cNvPr id="18"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8525536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الخاتمة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xmlns="" id="{40F107E3-CBE7-4E2E-F0B7-82BFB445B084}"/>
              </a:ext>
            </a:extLst>
          </p:cNvPr>
          <p:cNvSpPr txBox="1"/>
          <p:nvPr/>
        </p:nvSpPr>
        <p:spPr>
          <a:xfrm>
            <a:off x="4430177" y="3840194"/>
            <a:ext cx="7202782" cy="2262158"/>
          </a:xfrm>
          <a:prstGeom prst="rect">
            <a:avLst/>
          </a:prstGeom>
          <a:noFill/>
        </p:spPr>
        <p:txBody>
          <a:bodyPr wrap="square">
            <a:spAutoFit/>
          </a:bodyPr>
          <a:lstStyle/>
          <a:p>
            <a:pPr algn="r" rtl="1">
              <a:lnSpc>
                <a:spcPct val="150000"/>
              </a:lnSpc>
              <a:spcAft>
                <a:spcPts val="800"/>
              </a:spcAft>
              <a:buSzPct val="150000"/>
            </a:pPr>
            <a:r>
              <a:rPr lang="ar-SA" sz="2400" dirty="0">
                <a:solidFill>
                  <a:srgbClr val="000000"/>
                </a:solidFill>
                <a:ea typeface="Calibri" panose="020F0502020204030204" pitchFamily="34" charset="0"/>
                <a:cs typeface="Sakkal Majalla" panose="02000000000000000000" pitchFamily="2" charset="-78"/>
              </a:rPr>
              <a:t>وفي النهاية، نأمل أن يكون هذا البرنامج قد زودكم بالمعرفة والأدوات اللازمة لمواجهة تحديات الحوكمة في عصر التحول الرقمي. نشجعكم على تطبيق ما تعلمتموه والعمل على تحسين مؤسساتكم بشكل مستدام. شكراً لكم مرة أخرى على التزامكم ومشاركتكم الفعالة، ونتطلع إلى رؤية إنجازاتكم المستقبلية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8" name="Picture 2" descr="Idea - Free education icons">
            <a:extLst>
              <a:ext uri="{FF2B5EF4-FFF2-40B4-BE49-F238E27FC236}">
                <a16:creationId xmlns:a16="http://schemas.microsoft.com/office/drawing/2014/main" xmlns="" id="{47792837-2899-8879-8A54-8AE71D2E3E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30" y="2273942"/>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xmlns="" id="{6CCBD2AC-7BA4-BFDD-97E6-EE6F7ADB2DC6}"/>
              </a:ext>
            </a:extLst>
          </p:cNvPr>
          <p:cNvSpPr txBox="1"/>
          <p:nvPr/>
        </p:nvSpPr>
        <p:spPr>
          <a:xfrm>
            <a:off x="4427427" y="1963401"/>
            <a:ext cx="7205532" cy="1708160"/>
          </a:xfrm>
          <a:prstGeom prst="rect">
            <a:avLst/>
          </a:prstGeom>
          <a:noFill/>
        </p:spPr>
        <p:txBody>
          <a:bodyPr wrap="square">
            <a:spAutoFit/>
          </a:bodyPr>
          <a:lstStyle/>
          <a:p>
            <a:pPr algn="just" rtl="1">
              <a:lnSpc>
                <a:spcPct val="150000"/>
              </a:lnSpc>
            </a:pPr>
            <a:r>
              <a:rPr lang="ar-SA"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التعاون والمشاركة:</a:t>
            </a:r>
            <a:endParaRPr lang="en-US"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indent="-342900" algn="r" rtl="1">
              <a:lnSpc>
                <a:spcPct val="150000"/>
              </a:lnSpc>
              <a:spcAft>
                <a:spcPts val="800"/>
              </a:spcAft>
              <a:buSzPct val="150000"/>
              <a:buBlip>
                <a:blip r:embed="rId4"/>
              </a:buBlip>
            </a:pPr>
            <a:r>
              <a:rPr lang="ar-SA" sz="2400" dirty="0">
                <a:solidFill>
                  <a:srgbClr val="000000"/>
                </a:solidFill>
                <a:ea typeface="Calibri" panose="020F0502020204030204" pitchFamily="34" charset="0"/>
                <a:cs typeface="Sakkal Majalla" panose="02000000000000000000" pitchFamily="2" charset="-78"/>
              </a:rPr>
              <a:t>استمروا في تبادل الأفكار والخبرات مع زملائكم، حيث يؤدي التعاون إلى نتائج أفضل ويعزز الابتكار.</a:t>
            </a:r>
            <a:endParaRPr lang="en-US" sz="2400" dirty="0">
              <a:solidFill>
                <a:srgbClr val="000000"/>
              </a:solidFill>
              <a:ea typeface="Calibri" panose="020F0502020204030204" pitchFamily="34" charset="0"/>
              <a:cs typeface="Sakkal Majalla" panose="02000000000000000000" pitchFamily="2" charset="-78"/>
            </a:endParaRPr>
          </a:p>
        </p:txBody>
      </p:sp>
      <p:sp>
        <p:nvSpPr>
          <p:cNvPr id="17"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5949665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xmlns="" id="{FE2732A5-4CEB-1A2D-8715-FA68CE5C73E3}"/>
              </a:ext>
            </a:extLst>
          </p:cNvPr>
          <p:cNvSpPr txBox="1"/>
          <p:nvPr/>
        </p:nvSpPr>
        <p:spPr>
          <a:xfrm>
            <a:off x="3085170" y="2875002"/>
            <a:ext cx="6021659" cy="1107996"/>
          </a:xfrm>
          <a:prstGeom prst="rect">
            <a:avLst/>
          </a:prstGeom>
          <a:noFill/>
        </p:spPr>
        <p:txBody>
          <a:bodyPr wrap="square" rtlCol="0">
            <a:spAutoFit/>
          </a:bodyPr>
          <a:lstStyle/>
          <a:p>
            <a:pPr algn="ctr"/>
            <a:r>
              <a:rPr lang="ar-SA" sz="6600" b="1" dirty="0">
                <a:solidFill>
                  <a:schemeClr val="bg1"/>
                </a:solidFill>
                <a:latin typeface="Sakkal Majalla" panose="02000000000000000000" pitchFamily="2" charset="-78"/>
                <a:cs typeface="Sakkal Majalla" panose="02000000000000000000" pitchFamily="2" charset="-78"/>
              </a:rPr>
              <a:t>تمت بعون الله تعالى</a:t>
            </a:r>
            <a:endParaRPr lang="en-US" sz="6600" b="1" dirty="0">
              <a:solidFill>
                <a:schemeClr val="bg1"/>
              </a:solidFill>
              <a:latin typeface="Sakkal Majalla" panose="02000000000000000000" pitchFamily="2" charset="-78"/>
              <a:cs typeface="Sakkal Majalla" panose="02000000000000000000" pitchFamily="2" charset="-78"/>
            </a:endParaRPr>
          </a:p>
        </p:txBody>
      </p:sp>
      <p:sp>
        <p:nvSpPr>
          <p:cNvPr id="3" name="مستطيل 2"/>
          <p:cNvSpPr/>
          <p:nvPr/>
        </p:nvSpPr>
        <p:spPr>
          <a:xfrm>
            <a:off x="0" y="65563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8026929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الحوكمة الجيدة تساعد على تحقيق الأهداف الاستراتيجية للمنظمة وتحسين الأداء على المدى الطويل</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496428"/>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تعزز الحوكمة الشفافية والمساءلة وتقلل من مخاطر الفساد وسوء استخدام السلطة.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777961"/>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تحمي حقوق المساهمين وحقوق ملكية الشركات. </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6236230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27585" y="2235534"/>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تؤدي إلى اتخاذ قرارات أفضل من خلال توزيع الصلاحيات والمسؤوليات بين مختلف الهيئات داخل المنظمة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67425" y="3579204"/>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تساعد على جذب رؤوس الأموال الاستثمارية وكسب ثقة المستثمرين وأصحاب المصلحة.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54C7D72A-080B-63B9-56D1-05A93DFCC42D}"/>
              </a:ext>
            </a:extLst>
          </p:cNvPr>
          <p:cNvSpPr txBox="1"/>
          <p:nvPr/>
        </p:nvSpPr>
        <p:spPr>
          <a:xfrm>
            <a:off x="4667425" y="492287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تمكّن المنظمة من الالتزام بكافة اللوائح والقوانين ذات الصلة.</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762693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تأثير التكنولوجيا على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xmlns="" id="{1667ADB5-811B-6692-77C9-D6843D2317EF}"/>
              </a:ext>
            </a:extLst>
          </p:cNvPr>
          <p:cNvGrpSpPr/>
          <p:nvPr/>
        </p:nvGrpSpPr>
        <p:grpSpPr>
          <a:xfrm>
            <a:off x="6630246" y="3102668"/>
            <a:ext cx="2947564" cy="2769717"/>
            <a:chOff x="6630246" y="3102668"/>
            <a:chExt cx="2947564" cy="2769717"/>
          </a:xfrm>
        </p:grpSpPr>
        <p:grpSp>
          <p:nvGrpSpPr>
            <p:cNvPr id="11" name="Group 10">
              <a:extLst>
                <a:ext uri="{FF2B5EF4-FFF2-40B4-BE49-F238E27FC236}">
                  <a16:creationId xmlns:a16="http://schemas.microsoft.com/office/drawing/2014/main" xmlns="" id="{0617C7C6-E693-6DEF-3B76-5174573305A0}"/>
                </a:ext>
              </a:extLst>
            </p:cNvPr>
            <p:cNvGrpSpPr/>
            <p:nvPr/>
          </p:nvGrpSpPr>
          <p:grpSpPr>
            <a:xfrm>
              <a:off x="6630246" y="3102668"/>
              <a:ext cx="2947564" cy="2769717"/>
              <a:chOff x="6838227" y="2923357"/>
              <a:chExt cx="2947564" cy="2769717"/>
            </a:xfrm>
          </p:grpSpPr>
          <p:sp>
            <p:nvSpPr>
              <p:cNvPr id="12" name="TextBox 11">
                <a:extLst>
                  <a:ext uri="{FF2B5EF4-FFF2-40B4-BE49-F238E27FC236}">
                    <a16:creationId xmlns:a16="http://schemas.microsoft.com/office/drawing/2014/main" xmlns="" id="{CE86AA3E-8DCA-2333-8151-87181FF8892C}"/>
                  </a:ext>
                </a:extLst>
              </p:cNvPr>
              <p:cNvSpPr txBox="1"/>
              <p:nvPr/>
            </p:nvSpPr>
            <p:spPr>
              <a:xfrm>
                <a:off x="6871680" y="5189859"/>
                <a:ext cx="291411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البيانات الضخمة وتحليل البيانات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Freeform 5">
                <a:extLst>
                  <a:ext uri="{FF2B5EF4-FFF2-40B4-BE49-F238E27FC236}">
                    <a16:creationId xmlns:a16="http://schemas.microsoft.com/office/drawing/2014/main" xmlns="" id="{7FBD3B9D-761F-0338-A764-DFA1962301D4}"/>
                  </a:ext>
                </a:extLst>
              </p:cNvPr>
              <p:cNvSpPr/>
              <p:nvPr/>
            </p:nvSpPr>
            <p:spPr>
              <a:xfrm>
                <a:off x="6838227" y="2923357"/>
                <a:ext cx="975307" cy="2371627"/>
              </a:xfrm>
              <a:custGeom>
                <a:avLst/>
                <a:gdLst>
                  <a:gd name="connsiteX0" fmla="*/ 113425 w 134581"/>
                  <a:gd name="connsiteY0" fmla="*/ 322030 h 327257"/>
                  <a:gd name="connsiteX1" fmla="*/ 134582 w 134581"/>
                  <a:gd name="connsiteY1" fmla="*/ 249276 h 327257"/>
                  <a:gd name="connsiteX2" fmla="*/ 114584 w 134581"/>
                  <a:gd name="connsiteY2" fmla="*/ 260291 h 327257"/>
                  <a:gd name="connsiteX3" fmla="*/ 105310 w 134581"/>
                  <a:gd name="connsiteY3" fmla="*/ 257682 h 327257"/>
                  <a:gd name="connsiteX4" fmla="*/ 65604 w 134581"/>
                  <a:gd name="connsiteY4" fmla="*/ 185798 h 327257"/>
                  <a:gd name="connsiteX5" fmla="*/ 78066 w 134581"/>
                  <a:gd name="connsiteY5" fmla="*/ 9565 h 327257"/>
                  <a:gd name="connsiteX6" fmla="*/ 85312 w 134581"/>
                  <a:gd name="connsiteY6" fmla="*/ 0 h 327257"/>
                  <a:gd name="connsiteX7" fmla="*/ 85312 w 134581"/>
                  <a:gd name="connsiteY7" fmla="*/ 0 h 327257"/>
                  <a:gd name="connsiteX8" fmla="*/ 20391 w 134581"/>
                  <a:gd name="connsiteY8" fmla="*/ 223769 h 327257"/>
                  <a:gd name="connsiteX9" fmla="*/ 54300 w 134581"/>
                  <a:gd name="connsiteY9" fmla="*/ 285508 h 327257"/>
                  <a:gd name="connsiteX10" fmla="*/ 51692 w 134581"/>
                  <a:gd name="connsiteY10" fmla="*/ 294784 h 327257"/>
                  <a:gd name="connsiteX11" fmla="*/ 31694 w 134581"/>
                  <a:gd name="connsiteY11" fmla="*/ 305798 h 327257"/>
                  <a:gd name="connsiteX12" fmla="*/ 104440 w 134581"/>
                  <a:gd name="connsiteY12" fmla="*/ 326958 h 327257"/>
                  <a:gd name="connsiteX13" fmla="*/ 113135 w 134581"/>
                  <a:gd name="connsiteY13" fmla="*/ 322030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1" h="327257">
                    <a:moveTo>
                      <a:pt x="113425" y="322030"/>
                    </a:moveTo>
                    <a:lnTo>
                      <a:pt x="134582" y="249276"/>
                    </a:lnTo>
                    <a:lnTo>
                      <a:pt x="114584" y="260291"/>
                    </a:lnTo>
                    <a:cubicBezTo>
                      <a:pt x="111396" y="262030"/>
                      <a:pt x="107339" y="260871"/>
                      <a:pt x="105310" y="257682"/>
                    </a:cubicBezTo>
                    <a:lnTo>
                      <a:pt x="65604" y="185798"/>
                    </a:lnTo>
                    <a:cubicBezTo>
                      <a:pt x="34882" y="129856"/>
                      <a:pt x="39519" y="60870"/>
                      <a:pt x="78066" y="9565"/>
                    </a:cubicBezTo>
                    <a:lnTo>
                      <a:pt x="85312" y="0"/>
                    </a:lnTo>
                    <a:lnTo>
                      <a:pt x="85312" y="0"/>
                    </a:lnTo>
                    <a:cubicBezTo>
                      <a:pt x="5609" y="43768"/>
                      <a:pt x="-23373" y="144059"/>
                      <a:pt x="20391" y="223769"/>
                    </a:cubicBezTo>
                    <a:lnTo>
                      <a:pt x="54300" y="285508"/>
                    </a:lnTo>
                    <a:cubicBezTo>
                      <a:pt x="56039" y="288697"/>
                      <a:pt x="54880" y="292755"/>
                      <a:pt x="51692" y="294784"/>
                    </a:cubicBezTo>
                    <a:lnTo>
                      <a:pt x="31694" y="305798"/>
                    </a:lnTo>
                    <a:lnTo>
                      <a:pt x="104440" y="326958"/>
                    </a:lnTo>
                    <a:cubicBezTo>
                      <a:pt x="108208" y="328117"/>
                      <a:pt x="111976" y="325799"/>
                      <a:pt x="113135" y="322030"/>
                    </a:cubicBezTo>
                    <a:close/>
                  </a:path>
                </a:pathLst>
              </a:custGeom>
              <a:solidFill>
                <a:srgbClr val="FFCC5E"/>
              </a:solidFill>
              <a:ln w="0" cap="flat">
                <a:noFill/>
                <a:prstDash val="solid"/>
                <a:miter/>
              </a:ln>
            </p:spPr>
            <p:txBody>
              <a:bodyPr rtlCol="0" anchor="ctr"/>
              <a:lstStyle/>
              <a:p>
                <a:endParaRPr lang="en-US" sz="1350" dirty="0"/>
              </a:p>
            </p:txBody>
          </p:sp>
        </p:grpSp>
        <p:sp>
          <p:nvSpPr>
            <p:cNvPr id="26" name="Freeform: Shape 25">
              <a:extLst>
                <a:ext uri="{FF2B5EF4-FFF2-40B4-BE49-F238E27FC236}">
                  <a16:creationId xmlns:a16="http://schemas.microsoft.com/office/drawing/2014/main" xmlns="" id="{CC5B7EBC-2A3D-ED63-D510-380B8703E401}"/>
                </a:ext>
              </a:extLst>
            </p:cNvPr>
            <p:cNvSpPr/>
            <p:nvPr/>
          </p:nvSpPr>
          <p:spPr>
            <a:xfrm>
              <a:off x="7081418" y="4930308"/>
              <a:ext cx="286285" cy="388529"/>
            </a:xfrm>
            <a:custGeom>
              <a:avLst/>
              <a:gdLst>
                <a:gd name="connsiteX0" fmla="*/ 574632 w 670404"/>
                <a:gd name="connsiteY0" fmla="*/ 766176 h 909834"/>
                <a:gd name="connsiteX1" fmla="*/ 550689 w 670404"/>
                <a:gd name="connsiteY1" fmla="*/ 790119 h 909834"/>
                <a:gd name="connsiteX2" fmla="*/ 574632 w 670404"/>
                <a:gd name="connsiteY2" fmla="*/ 814062 h 909834"/>
                <a:gd name="connsiteX3" fmla="*/ 598575 w 670404"/>
                <a:gd name="connsiteY3" fmla="*/ 790119 h 909834"/>
                <a:gd name="connsiteX4" fmla="*/ 574632 w 670404"/>
                <a:gd name="connsiteY4" fmla="*/ 766176 h 909834"/>
                <a:gd name="connsiteX5" fmla="*/ 0 w 670404"/>
                <a:gd name="connsiteY5" fmla="*/ 622518 h 909834"/>
                <a:gd name="connsiteX6" fmla="*/ 335202 w 670404"/>
                <a:gd name="connsiteY6" fmla="*/ 718290 h 909834"/>
                <a:gd name="connsiteX7" fmla="*/ 670404 w 670404"/>
                <a:gd name="connsiteY7" fmla="*/ 622518 h 909834"/>
                <a:gd name="connsiteX8" fmla="*/ 670404 w 670404"/>
                <a:gd name="connsiteY8" fmla="*/ 814062 h 909834"/>
                <a:gd name="connsiteX9" fmla="*/ 335202 w 670404"/>
                <a:gd name="connsiteY9" fmla="*/ 909834 h 909834"/>
                <a:gd name="connsiteX10" fmla="*/ 0 w 670404"/>
                <a:gd name="connsiteY10" fmla="*/ 814062 h 909834"/>
                <a:gd name="connsiteX11" fmla="*/ 574632 w 670404"/>
                <a:gd name="connsiteY11" fmla="*/ 526746 h 909834"/>
                <a:gd name="connsiteX12" fmla="*/ 550689 w 670404"/>
                <a:gd name="connsiteY12" fmla="*/ 550689 h 909834"/>
                <a:gd name="connsiteX13" fmla="*/ 574632 w 670404"/>
                <a:gd name="connsiteY13" fmla="*/ 574632 h 909834"/>
                <a:gd name="connsiteX14" fmla="*/ 598575 w 670404"/>
                <a:gd name="connsiteY14" fmla="*/ 550689 h 909834"/>
                <a:gd name="connsiteX15" fmla="*/ 574632 w 670404"/>
                <a:gd name="connsiteY15" fmla="*/ 526746 h 909834"/>
                <a:gd name="connsiteX16" fmla="*/ 0 w 670404"/>
                <a:gd name="connsiteY16" fmla="*/ 383088 h 909834"/>
                <a:gd name="connsiteX17" fmla="*/ 335202 w 670404"/>
                <a:gd name="connsiteY17" fmla="*/ 478860 h 909834"/>
                <a:gd name="connsiteX18" fmla="*/ 670404 w 670404"/>
                <a:gd name="connsiteY18" fmla="*/ 383088 h 909834"/>
                <a:gd name="connsiteX19" fmla="*/ 670404 w 670404"/>
                <a:gd name="connsiteY19" fmla="*/ 574632 h 909834"/>
                <a:gd name="connsiteX20" fmla="*/ 335202 w 670404"/>
                <a:gd name="connsiteY20" fmla="*/ 670404 h 909834"/>
                <a:gd name="connsiteX21" fmla="*/ 0 w 670404"/>
                <a:gd name="connsiteY21" fmla="*/ 574632 h 909834"/>
                <a:gd name="connsiteX22" fmla="*/ 574632 w 670404"/>
                <a:gd name="connsiteY22" fmla="*/ 287316 h 909834"/>
                <a:gd name="connsiteX23" fmla="*/ 550689 w 670404"/>
                <a:gd name="connsiteY23" fmla="*/ 311259 h 909834"/>
                <a:gd name="connsiteX24" fmla="*/ 574632 w 670404"/>
                <a:gd name="connsiteY24" fmla="*/ 335202 h 909834"/>
                <a:gd name="connsiteX25" fmla="*/ 598575 w 670404"/>
                <a:gd name="connsiteY25" fmla="*/ 311259 h 909834"/>
                <a:gd name="connsiteX26" fmla="*/ 574632 w 670404"/>
                <a:gd name="connsiteY26" fmla="*/ 287316 h 909834"/>
                <a:gd name="connsiteX27" fmla="*/ 0 w 670404"/>
                <a:gd name="connsiteY27" fmla="*/ 143658 h 909834"/>
                <a:gd name="connsiteX28" fmla="*/ 335202 w 670404"/>
                <a:gd name="connsiteY28" fmla="*/ 239430 h 909834"/>
                <a:gd name="connsiteX29" fmla="*/ 670404 w 670404"/>
                <a:gd name="connsiteY29" fmla="*/ 143658 h 909834"/>
                <a:gd name="connsiteX30" fmla="*/ 670404 w 670404"/>
                <a:gd name="connsiteY30" fmla="*/ 335202 h 909834"/>
                <a:gd name="connsiteX31" fmla="*/ 335202 w 670404"/>
                <a:gd name="connsiteY31" fmla="*/ 430974 h 909834"/>
                <a:gd name="connsiteX32" fmla="*/ 0 w 670404"/>
                <a:gd name="connsiteY32" fmla="*/ 335202 h 909834"/>
                <a:gd name="connsiteX33" fmla="*/ 335202 w 670404"/>
                <a:gd name="connsiteY33" fmla="*/ 0 h 909834"/>
                <a:gd name="connsiteX34" fmla="*/ 670404 w 670404"/>
                <a:gd name="connsiteY34" fmla="*/ 95772 h 909834"/>
                <a:gd name="connsiteX35" fmla="*/ 335202 w 670404"/>
                <a:gd name="connsiteY35" fmla="*/ 191544 h 909834"/>
                <a:gd name="connsiteX36" fmla="*/ 0 w 670404"/>
                <a:gd name="connsiteY36" fmla="*/ 95772 h 909834"/>
                <a:gd name="connsiteX37" fmla="*/ 335202 w 670404"/>
                <a:gd name="connsiteY37" fmla="*/ 0 h 909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70404" h="909834">
                  <a:moveTo>
                    <a:pt x="574632" y="766176"/>
                  </a:moveTo>
                  <a:cubicBezTo>
                    <a:pt x="560266" y="766176"/>
                    <a:pt x="550689" y="775753"/>
                    <a:pt x="550689" y="790119"/>
                  </a:cubicBezTo>
                  <a:cubicBezTo>
                    <a:pt x="550689" y="804485"/>
                    <a:pt x="560266" y="814062"/>
                    <a:pt x="574632" y="814062"/>
                  </a:cubicBezTo>
                  <a:cubicBezTo>
                    <a:pt x="588998" y="814062"/>
                    <a:pt x="598575" y="804485"/>
                    <a:pt x="598575" y="790119"/>
                  </a:cubicBezTo>
                  <a:cubicBezTo>
                    <a:pt x="598575" y="775753"/>
                    <a:pt x="588998" y="766176"/>
                    <a:pt x="574632" y="766176"/>
                  </a:cubicBezTo>
                  <a:close/>
                  <a:moveTo>
                    <a:pt x="0" y="622518"/>
                  </a:moveTo>
                  <a:cubicBezTo>
                    <a:pt x="0" y="675193"/>
                    <a:pt x="150841" y="718290"/>
                    <a:pt x="335202" y="718290"/>
                  </a:cubicBezTo>
                  <a:cubicBezTo>
                    <a:pt x="519563" y="718290"/>
                    <a:pt x="670404" y="675193"/>
                    <a:pt x="670404" y="622518"/>
                  </a:cubicBezTo>
                  <a:lnTo>
                    <a:pt x="670404" y="814062"/>
                  </a:lnTo>
                  <a:cubicBezTo>
                    <a:pt x="670404" y="866737"/>
                    <a:pt x="519563" y="909834"/>
                    <a:pt x="335202" y="909834"/>
                  </a:cubicBezTo>
                  <a:cubicBezTo>
                    <a:pt x="150841" y="909834"/>
                    <a:pt x="0" y="866737"/>
                    <a:pt x="0" y="814062"/>
                  </a:cubicBezTo>
                  <a:close/>
                  <a:moveTo>
                    <a:pt x="574632" y="526746"/>
                  </a:moveTo>
                  <a:cubicBezTo>
                    <a:pt x="560266" y="526746"/>
                    <a:pt x="550689" y="536323"/>
                    <a:pt x="550689" y="550689"/>
                  </a:cubicBezTo>
                  <a:cubicBezTo>
                    <a:pt x="550689" y="565055"/>
                    <a:pt x="560266" y="574632"/>
                    <a:pt x="574632" y="574632"/>
                  </a:cubicBezTo>
                  <a:cubicBezTo>
                    <a:pt x="588998" y="574632"/>
                    <a:pt x="598575" y="565055"/>
                    <a:pt x="598575" y="550689"/>
                  </a:cubicBezTo>
                  <a:cubicBezTo>
                    <a:pt x="598575" y="536323"/>
                    <a:pt x="588998" y="526746"/>
                    <a:pt x="574632" y="526746"/>
                  </a:cubicBezTo>
                  <a:close/>
                  <a:moveTo>
                    <a:pt x="0" y="383088"/>
                  </a:moveTo>
                  <a:cubicBezTo>
                    <a:pt x="0" y="435763"/>
                    <a:pt x="150841" y="478860"/>
                    <a:pt x="335202" y="478860"/>
                  </a:cubicBezTo>
                  <a:cubicBezTo>
                    <a:pt x="519563" y="478860"/>
                    <a:pt x="670404" y="435763"/>
                    <a:pt x="670404" y="383088"/>
                  </a:cubicBezTo>
                  <a:lnTo>
                    <a:pt x="670404" y="574632"/>
                  </a:lnTo>
                  <a:cubicBezTo>
                    <a:pt x="670404" y="627307"/>
                    <a:pt x="519563" y="670404"/>
                    <a:pt x="335202" y="670404"/>
                  </a:cubicBezTo>
                  <a:cubicBezTo>
                    <a:pt x="150841" y="670404"/>
                    <a:pt x="0" y="627307"/>
                    <a:pt x="0" y="574632"/>
                  </a:cubicBezTo>
                  <a:close/>
                  <a:moveTo>
                    <a:pt x="574632" y="287316"/>
                  </a:moveTo>
                  <a:cubicBezTo>
                    <a:pt x="560266" y="287316"/>
                    <a:pt x="550689" y="296893"/>
                    <a:pt x="550689" y="311259"/>
                  </a:cubicBezTo>
                  <a:cubicBezTo>
                    <a:pt x="550689" y="325625"/>
                    <a:pt x="560266" y="335202"/>
                    <a:pt x="574632" y="335202"/>
                  </a:cubicBezTo>
                  <a:cubicBezTo>
                    <a:pt x="588998" y="335202"/>
                    <a:pt x="598575" y="325625"/>
                    <a:pt x="598575" y="311259"/>
                  </a:cubicBezTo>
                  <a:cubicBezTo>
                    <a:pt x="598575" y="296893"/>
                    <a:pt x="588998" y="287316"/>
                    <a:pt x="574632" y="287316"/>
                  </a:cubicBezTo>
                  <a:close/>
                  <a:moveTo>
                    <a:pt x="0" y="143658"/>
                  </a:moveTo>
                  <a:cubicBezTo>
                    <a:pt x="0" y="196333"/>
                    <a:pt x="150841" y="239430"/>
                    <a:pt x="335202" y="239430"/>
                  </a:cubicBezTo>
                  <a:cubicBezTo>
                    <a:pt x="519563" y="239430"/>
                    <a:pt x="670404" y="196333"/>
                    <a:pt x="670404" y="143658"/>
                  </a:cubicBezTo>
                  <a:lnTo>
                    <a:pt x="670404" y="335202"/>
                  </a:lnTo>
                  <a:cubicBezTo>
                    <a:pt x="670404" y="387877"/>
                    <a:pt x="519563" y="430974"/>
                    <a:pt x="335202" y="430974"/>
                  </a:cubicBezTo>
                  <a:cubicBezTo>
                    <a:pt x="150841" y="430974"/>
                    <a:pt x="0" y="387877"/>
                    <a:pt x="0" y="335202"/>
                  </a:cubicBezTo>
                  <a:close/>
                  <a:moveTo>
                    <a:pt x="335202" y="0"/>
                  </a:moveTo>
                  <a:cubicBezTo>
                    <a:pt x="520329" y="0"/>
                    <a:pt x="670404" y="42879"/>
                    <a:pt x="670404" y="95772"/>
                  </a:cubicBezTo>
                  <a:cubicBezTo>
                    <a:pt x="670404" y="148665"/>
                    <a:pt x="520329" y="191544"/>
                    <a:pt x="335202" y="191544"/>
                  </a:cubicBezTo>
                  <a:cubicBezTo>
                    <a:pt x="150075" y="191544"/>
                    <a:pt x="0" y="148665"/>
                    <a:pt x="0" y="95772"/>
                  </a:cubicBezTo>
                  <a:cubicBezTo>
                    <a:pt x="0" y="42879"/>
                    <a:pt x="150075" y="0"/>
                    <a:pt x="335202" y="0"/>
                  </a:cubicBezTo>
                  <a:close/>
                </a:path>
              </a:pathLst>
            </a:custGeom>
            <a:solidFill>
              <a:schemeClr val="tx1">
                <a:lumMod val="95000"/>
                <a:lumOff val="5000"/>
              </a:schemeClr>
            </a:solidFill>
            <a:ln w="11906" cap="flat">
              <a:noFill/>
              <a:prstDash val="solid"/>
              <a:miter/>
            </a:ln>
          </p:spPr>
          <p:txBody>
            <a:bodyPr rtlCol="0" anchor="ctr"/>
            <a:lstStyle/>
            <a:p>
              <a:endParaRPr lang="en-US"/>
            </a:p>
          </p:txBody>
        </p:sp>
      </p:grpSp>
      <p:grpSp>
        <p:nvGrpSpPr>
          <p:cNvPr id="33" name="Group 32">
            <a:extLst>
              <a:ext uri="{FF2B5EF4-FFF2-40B4-BE49-F238E27FC236}">
                <a16:creationId xmlns:a16="http://schemas.microsoft.com/office/drawing/2014/main" xmlns="" id="{B308076B-251A-D319-4EEA-B1E31D353BA8}"/>
              </a:ext>
            </a:extLst>
          </p:cNvPr>
          <p:cNvGrpSpPr/>
          <p:nvPr/>
        </p:nvGrpSpPr>
        <p:grpSpPr>
          <a:xfrm>
            <a:off x="2572392" y="2110258"/>
            <a:ext cx="2908345" cy="2788403"/>
            <a:chOff x="2572392" y="2110258"/>
            <a:chExt cx="2908345" cy="2788403"/>
          </a:xfrm>
        </p:grpSpPr>
        <p:grpSp>
          <p:nvGrpSpPr>
            <p:cNvPr id="17" name="Group 16">
              <a:extLst>
                <a:ext uri="{FF2B5EF4-FFF2-40B4-BE49-F238E27FC236}">
                  <a16:creationId xmlns:a16="http://schemas.microsoft.com/office/drawing/2014/main" xmlns="" id="{69AF6BFA-1584-CDB4-4940-40A4D3BB78B4}"/>
                </a:ext>
              </a:extLst>
            </p:cNvPr>
            <p:cNvGrpSpPr/>
            <p:nvPr/>
          </p:nvGrpSpPr>
          <p:grpSpPr>
            <a:xfrm>
              <a:off x="2572392" y="2110258"/>
              <a:ext cx="2908345" cy="2788403"/>
              <a:chOff x="2780373" y="1930947"/>
              <a:chExt cx="2908345" cy="2788403"/>
            </a:xfrm>
          </p:grpSpPr>
          <p:sp>
            <p:nvSpPr>
              <p:cNvPr id="18" name="TextBox 17">
                <a:extLst>
                  <a:ext uri="{FF2B5EF4-FFF2-40B4-BE49-F238E27FC236}">
                    <a16:creationId xmlns:a16="http://schemas.microsoft.com/office/drawing/2014/main" xmlns="" id="{CEA9F5E2-ACF3-8B94-18A2-03E61EF6DB78}"/>
                  </a:ext>
                </a:extLst>
              </p:cNvPr>
              <p:cNvSpPr txBox="1"/>
              <p:nvPr/>
            </p:nvSpPr>
            <p:spPr>
              <a:xfrm>
                <a:off x="2780373" y="1930947"/>
                <a:ext cx="289100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الحوسبة السحابية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Freeform 3">
                <a:extLst>
                  <a:ext uri="{FF2B5EF4-FFF2-40B4-BE49-F238E27FC236}">
                    <a16:creationId xmlns:a16="http://schemas.microsoft.com/office/drawing/2014/main" xmlns="" id="{F2B9DFC8-86DD-7D67-98AD-A7B1E816B962}"/>
                  </a:ext>
                </a:extLst>
              </p:cNvPr>
              <p:cNvSpPr/>
              <p:nvPr/>
            </p:nvSpPr>
            <p:spPr>
              <a:xfrm>
                <a:off x="4713404" y="2347723"/>
                <a:ext cx="975314" cy="2371627"/>
              </a:xfrm>
              <a:custGeom>
                <a:avLst/>
                <a:gdLst>
                  <a:gd name="connsiteX0" fmla="*/ 21157 w 134582"/>
                  <a:gd name="connsiteY0" fmla="*/ 5228 h 327257"/>
                  <a:gd name="connsiteX1" fmla="*/ 0 w 134582"/>
                  <a:gd name="connsiteY1" fmla="*/ 77981 h 327257"/>
                  <a:gd name="connsiteX2" fmla="*/ 19998 w 134582"/>
                  <a:gd name="connsiteY2" fmla="*/ 66967 h 327257"/>
                  <a:gd name="connsiteX3" fmla="*/ 29272 w 134582"/>
                  <a:gd name="connsiteY3" fmla="*/ 69576 h 327257"/>
                  <a:gd name="connsiteX4" fmla="*/ 68979 w 134582"/>
                  <a:gd name="connsiteY4" fmla="*/ 141460 h 327257"/>
                  <a:gd name="connsiteX5" fmla="*/ 56516 w 134582"/>
                  <a:gd name="connsiteY5" fmla="*/ 317693 h 327257"/>
                  <a:gd name="connsiteX6" fmla="*/ 49270 w 134582"/>
                  <a:gd name="connsiteY6" fmla="*/ 327258 h 327257"/>
                  <a:gd name="connsiteX7" fmla="*/ 49270 w 134582"/>
                  <a:gd name="connsiteY7" fmla="*/ 327258 h 327257"/>
                  <a:gd name="connsiteX8" fmla="*/ 114192 w 134582"/>
                  <a:gd name="connsiteY8" fmla="*/ 103489 h 327257"/>
                  <a:gd name="connsiteX9" fmla="*/ 80282 w 134582"/>
                  <a:gd name="connsiteY9" fmla="*/ 41749 h 327257"/>
                  <a:gd name="connsiteX10" fmla="*/ 82890 w 134582"/>
                  <a:gd name="connsiteY10" fmla="*/ 32474 h 327257"/>
                  <a:gd name="connsiteX11" fmla="*/ 102888 w 134582"/>
                  <a:gd name="connsiteY11" fmla="*/ 21460 h 327257"/>
                  <a:gd name="connsiteX12" fmla="*/ 30142 w 134582"/>
                  <a:gd name="connsiteY12" fmla="*/ 300 h 327257"/>
                  <a:gd name="connsiteX13" fmla="*/ 21447 w 134582"/>
                  <a:gd name="connsiteY13" fmla="*/ 5228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2" h="327257">
                    <a:moveTo>
                      <a:pt x="21157" y="5228"/>
                    </a:moveTo>
                    <a:lnTo>
                      <a:pt x="0" y="77981"/>
                    </a:lnTo>
                    <a:lnTo>
                      <a:pt x="19998" y="66967"/>
                    </a:lnTo>
                    <a:cubicBezTo>
                      <a:pt x="23186" y="65228"/>
                      <a:pt x="27244" y="66387"/>
                      <a:pt x="29272" y="69576"/>
                    </a:cubicBezTo>
                    <a:lnTo>
                      <a:pt x="68979" y="141460"/>
                    </a:lnTo>
                    <a:cubicBezTo>
                      <a:pt x="99700" y="197402"/>
                      <a:pt x="95063" y="266388"/>
                      <a:pt x="56516" y="317693"/>
                    </a:cubicBezTo>
                    <a:lnTo>
                      <a:pt x="49270" y="327258"/>
                    </a:lnTo>
                    <a:lnTo>
                      <a:pt x="49270" y="327258"/>
                    </a:lnTo>
                    <a:cubicBezTo>
                      <a:pt x="128973" y="283490"/>
                      <a:pt x="157955" y="183199"/>
                      <a:pt x="114192" y="103489"/>
                    </a:cubicBezTo>
                    <a:lnTo>
                      <a:pt x="80282" y="41749"/>
                    </a:lnTo>
                    <a:cubicBezTo>
                      <a:pt x="78543" y="38561"/>
                      <a:pt x="79702" y="34503"/>
                      <a:pt x="82890" y="32474"/>
                    </a:cubicBezTo>
                    <a:lnTo>
                      <a:pt x="102888" y="21460"/>
                    </a:lnTo>
                    <a:lnTo>
                      <a:pt x="30142" y="300"/>
                    </a:lnTo>
                    <a:cubicBezTo>
                      <a:pt x="26374" y="-859"/>
                      <a:pt x="22607" y="1459"/>
                      <a:pt x="21447" y="5228"/>
                    </a:cubicBezTo>
                    <a:close/>
                  </a:path>
                </a:pathLst>
              </a:custGeom>
              <a:solidFill>
                <a:srgbClr val="9FCFD1"/>
              </a:solidFill>
              <a:ln w="0" cap="flat">
                <a:noFill/>
                <a:prstDash val="solid"/>
                <a:miter/>
              </a:ln>
            </p:spPr>
            <p:txBody>
              <a:bodyPr rtlCol="0" anchor="ctr"/>
              <a:lstStyle/>
              <a:p>
                <a:endParaRPr lang="en-US" sz="1350" dirty="0"/>
              </a:p>
            </p:txBody>
          </p:sp>
        </p:grpSp>
        <p:pic>
          <p:nvPicPr>
            <p:cNvPr id="27" name="Picture 26">
              <a:extLst>
                <a:ext uri="{FF2B5EF4-FFF2-40B4-BE49-F238E27FC236}">
                  <a16:creationId xmlns:a16="http://schemas.microsoft.com/office/drawing/2014/main" xmlns="" id="{15A4335E-1992-6A0E-7D99-5DF99CE3DCF0}"/>
                </a:ext>
              </a:extLst>
            </p:cNvPr>
            <p:cNvPicPr>
              <a:picLocks noChangeAspect="1"/>
            </p:cNvPicPr>
            <p:nvPr/>
          </p:nvPicPr>
          <p:blipFill>
            <a:blip r:embed="rId2"/>
            <a:stretch>
              <a:fillRect/>
            </a:stretch>
          </p:blipFill>
          <p:spPr>
            <a:xfrm>
              <a:off x="4662638" y="2656870"/>
              <a:ext cx="439869" cy="439869"/>
            </a:xfrm>
            <a:prstGeom prst="rect">
              <a:avLst/>
            </a:prstGeom>
          </p:spPr>
        </p:pic>
      </p:grpSp>
      <p:grpSp>
        <p:nvGrpSpPr>
          <p:cNvPr id="30" name="Group 29">
            <a:extLst>
              <a:ext uri="{FF2B5EF4-FFF2-40B4-BE49-F238E27FC236}">
                <a16:creationId xmlns:a16="http://schemas.microsoft.com/office/drawing/2014/main" xmlns="" id="{2EE57FDB-7A8A-D749-67FA-E37BC3B029E0}"/>
              </a:ext>
            </a:extLst>
          </p:cNvPr>
          <p:cNvGrpSpPr/>
          <p:nvPr/>
        </p:nvGrpSpPr>
        <p:grpSpPr>
          <a:xfrm>
            <a:off x="5141832" y="2110258"/>
            <a:ext cx="4940820" cy="1318742"/>
            <a:chOff x="5141832" y="2110258"/>
            <a:chExt cx="4940820" cy="1318742"/>
          </a:xfrm>
        </p:grpSpPr>
        <p:grpSp>
          <p:nvGrpSpPr>
            <p:cNvPr id="8" name="Group 7">
              <a:extLst>
                <a:ext uri="{FF2B5EF4-FFF2-40B4-BE49-F238E27FC236}">
                  <a16:creationId xmlns:a16="http://schemas.microsoft.com/office/drawing/2014/main" xmlns="" id="{F8C0F20C-0DC0-946F-FC4E-E6060DEFE851}"/>
                </a:ext>
              </a:extLst>
            </p:cNvPr>
            <p:cNvGrpSpPr/>
            <p:nvPr/>
          </p:nvGrpSpPr>
          <p:grpSpPr>
            <a:xfrm>
              <a:off x="5141832" y="2110258"/>
              <a:ext cx="4940820" cy="1318742"/>
              <a:chOff x="5349813" y="1930947"/>
              <a:chExt cx="4940820" cy="1318742"/>
            </a:xfrm>
          </p:grpSpPr>
          <p:sp>
            <p:nvSpPr>
              <p:cNvPr id="9" name="TextBox 8">
                <a:extLst>
                  <a:ext uri="{FF2B5EF4-FFF2-40B4-BE49-F238E27FC236}">
                    <a16:creationId xmlns:a16="http://schemas.microsoft.com/office/drawing/2014/main" xmlns="" id="{08F917EC-7DA8-01BE-F0F8-825C6CACBE21}"/>
                  </a:ext>
                </a:extLst>
              </p:cNvPr>
              <p:cNvSpPr txBox="1"/>
              <p:nvPr/>
            </p:nvSpPr>
            <p:spPr>
              <a:xfrm>
                <a:off x="6655064" y="1930947"/>
                <a:ext cx="3635569"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التحوّل الرقمي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0" name="Freeform 4">
                <a:extLst>
                  <a:ext uri="{FF2B5EF4-FFF2-40B4-BE49-F238E27FC236}">
                    <a16:creationId xmlns:a16="http://schemas.microsoft.com/office/drawing/2014/main" xmlns="" id="{E12806CC-97F4-F847-11C7-30F3DE81C3D5}"/>
                  </a:ext>
                </a:extLst>
              </p:cNvPr>
              <p:cNvSpPr/>
              <p:nvPr/>
            </p:nvSpPr>
            <p:spPr>
              <a:xfrm>
                <a:off x="5349813" y="2274274"/>
                <a:ext cx="2371380" cy="975415"/>
              </a:xfrm>
              <a:custGeom>
                <a:avLst/>
                <a:gdLst>
                  <a:gd name="connsiteX0" fmla="*/ 321997 w 327223"/>
                  <a:gd name="connsiteY0" fmla="*/ 21160 h 134596"/>
                  <a:gd name="connsiteX1" fmla="*/ 249250 w 327223"/>
                  <a:gd name="connsiteY1" fmla="*/ 0 h 134596"/>
                  <a:gd name="connsiteX2" fmla="*/ 260264 w 327223"/>
                  <a:gd name="connsiteY2" fmla="*/ 20000 h 134596"/>
                  <a:gd name="connsiteX3" fmla="*/ 257655 w 327223"/>
                  <a:gd name="connsiteY3" fmla="*/ 29276 h 134596"/>
                  <a:gd name="connsiteX4" fmla="*/ 185778 w 327223"/>
                  <a:gd name="connsiteY4" fmla="*/ 68986 h 134596"/>
                  <a:gd name="connsiteX5" fmla="*/ 9564 w 327223"/>
                  <a:gd name="connsiteY5" fmla="*/ 56522 h 134596"/>
                  <a:gd name="connsiteX6" fmla="*/ 0 w 327223"/>
                  <a:gd name="connsiteY6" fmla="*/ 49276 h 134596"/>
                  <a:gd name="connsiteX7" fmla="*/ 0 w 327223"/>
                  <a:gd name="connsiteY7" fmla="*/ 49276 h 134596"/>
                  <a:gd name="connsiteX8" fmla="*/ 223746 w 327223"/>
                  <a:gd name="connsiteY8" fmla="*/ 114203 h 134596"/>
                  <a:gd name="connsiteX9" fmla="*/ 285479 w 327223"/>
                  <a:gd name="connsiteY9" fmla="*/ 80290 h 134596"/>
                  <a:gd name="connsiteX10" fmla="*/ 294753 w 327223"/>
                  <a:gd name="connsiteY10" fmla="*/ 82899 h 134596"/>
                  <a:gd name="connsiteX11" fmla="*/ 305766 w 327223"/>
                  <a:gd name="connsiteY11" fmla="*/ 102899 h 134596"/>
                  <a:gd name="connsiteX12" fmla="*/ 326924 w 327223"/>
                  <a:gd name="connsiteY12" fmla="*/ 30145 h 134596"/>
                  <a:gd name="connsiteX13" fmla="*/ 321997 w 327223"/>
                  <a:gd name="connsiteY13" fmla="*/ 21449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321997" y="21160"/>
                    </a:moveTo>
                    <a:lnTo>
                      <a:pt x="249250" y="0"/>
                    </a:lnTo>
                    <a:lnTo>
                      <a:pt x="260264" y="20000"/>
                    </a:lnTo>
                    <a:cubicBezTo>
                      <a:pt x="262003" y="23189"/>
                      <a:pt x="260843" y="27247"/>
                      <a:pt x="257655" y="29276"/>
                    </a:cubicBezTo>
                    <a:lnTo>
                      <a:pt x="185778" y="68986"/>
                    </a:lnTo>
                    <a:cubicBezTo>
                      <a:pt x="129842" y="99711"/>
                      <a:pt x="60863" y="95073"/>
                      <a:pt x="9564" y="56522"/>
                    </a:cubicBezTo>
                    <a:lnTo>
                      <a:pt x="0" y="49276"/>
                    </a:lnTo>
                    <a:lnTo>
                      <a:pt x="0" y="49276"/>
                    </a:lnTo>
                    <a:cubicBezTo>
                      <a:pt x="43764" y="128986"/>
                      <a:pt x="144043" y="157972"/>
                      <a:pt x="223746" y="114203"/>
                    </a:cubicBezTo>
                    <a:lnTo>
                      <a:pt x="285479" y="80290"/>
                    </a:lnTo>
                    <a:cubicBezTo>
                      <a:pt x="288667" y="78551"/>
                      <a:pt x="292724" y="79710"/>
                      <a:pt x="294753" y="82899"/>
                    </a:cubicBezTo>
                    <a:lnTo>
                      <a:pt x="305766" y="102899"/>
                    </a:lnTo>
                    <a:lnTo>
                      <a:pt x="326924" y="30145"/>
                    </a:lnTo>
                    <a:cubicBezTo>
                      <a:pt x="328083" y="26377"/>
                      <a:pt x="325765" y="22609"/>
                      <a:pt x="321997" y="21449"/>
                    </a:cubicBezTo>
                    <a:close/>
                  </a:path>
                </a:pathLst>
              </a:custGeom>
              <a:solidFill>
                <a:srgbClr val="168489"/>
              </a:solidFill>
              <a:ln w="0" cap="flat">
                <a:noFill/>
                <a:prstDash val="solid"/>
                <a:miter/>
              </a:ln>
            </p:spPr>
            <p:txBody>
              <a:bodyPr rtlCol="0" anchor="ctr"/>
              <a:lstStyle/>
              <a:p>
                <a:endParaRPr lang="en-US" sz="1350" dirty="0"/>
              </a:p>
            </p:txBody>
          </p:sp>
        </p:grpSp>
        <p:pic>
          <p:nvPicPr>
            <p:cNvPr id="28" name="Picture 27">
              <a:extLst>
                <a:ext uri="{FF2B5EF4-FFF2-40B4-BE49-F238E27FC236}">
                  <a16:creationId xmlns:a16="http://schemas.microsoft.com/office/drawing/2014/main" xmlns="" id="{5F1D7B77-4B5C-A33B-7293-C3AD5ACC0C27}"/>
                </a:ext>
              </a:extLst>
            </p:cNvPr>
            <p:cNvPicPr>
              <a:picLocks noChangeAspect="1"/>
            </p:cNvPicPr>
            <p:nvPr/>
          </p:nvPicPr>
          <p:blipFill>
            <a:blip r:embed="rId3">
              <a:lum bright="70000" contrast="-70000"/>
            </a:blip>
            <a:stretch>
              <a:fillRect/>
            </a:stretch>
          </p:blipFill>
          <p:spPr>
            <a:xfrm>
              <a:off x="7016013" y="2585920"/>
              <a:ext cx="417093" cy="417093"/>
            </a:xfrm>
            <a:prstGeom prst="rect">
              <a:avLst/>
            </a:prstGeom>
          </p:spPr>
        </p:pic>
      </p:grpSp>
      <p:grpSp>
        <p:nvGrpSpPr>
          <p:cNvPr id="32" name="Group 31">
            <a:extLst>
              <a:ext uri="{FF2B5EF4-FFF2-40B4-BE49-F238E27FC236}">
                <a16:creationId xmlns:a16="http://schemas.microsoft.com/office/drawing/2014/main" xmlns="" id="{0FF5DDD7-765E-05AE-4BB4-998D47E73509}"/>
              </a:ext>
            </a:extLst>
          </p:cNvPr>
          <p:cNvGrpSpPr/>
          <p:nvPr/>
        </p:nvGrpSpPr>
        <p:grpSpPr>
          <a:xfrm>
            <a:off x="2627386" y="4572329"/>
            <a:ext cx="4343860" cy="1349855"/>
            <a:chOff x="2627386" y="4572329"/>
            <a:chExt cx="4343860" cy="1349855"/>
          </a:xfrm>
        </p:grpSpPr>
        <p:grpSp>
          <p:nvGrpSpPr>
            <p:cNvPr id="14" name="Group 13">
              <a:extLst>
                <a:ext uri="{FF2B5EF4-FFF2-40B4-BE49-F238E27FC236}">
                  <a16:creationId xmlns:a16="http://schemas.microsoft.com/office/drawing/2014/main" xmlns="" id="{DF4DF4D1-3133-81D8-AD41-874AB858AEF6}"/>
                </a:ext>
              </a:extLst>
            </p:cNvPr>
            <p:cNvGrpSpPr/>
            <p:nvPr/>
          </p:nvGrpSpPr>
          <p:grpSpPr>
            <a:xfrm>
              <a:off x="2627386" y="4572329"/>
              <a:ext cx="4343860" cy="1349855"/>
              <a:chOff x="2835367" y="4393018"/>
              <a:chExt cx="4343860" cy="1349855"/>
            </a:xfrm>
          </p:grpSpPr>
          <p:sp>
            <p:nvSpPr>
              <p:cNvPr id="15" name="TextBox 14">
                <a:extLst>
                  <a:ext uri="{FF2B5EF4-FFF2-40B4-BE49-F238E27FC236}">
                    <a16:creationId xmlns:a16="http://schemas.microsoft.com/office/drawing/2014/main" xmlns="" id="{C57396D0-970B-44AD-69BA-750FFB2185DC}"/>
                  </a:ext>
                </a:extLst>
              </p:cNvPr>
              <p:cNvSpPr txBox="1"/>
              <p:nvPr/>
            </p:nvSpPr>
            <p:spPr>
              <a:xfrm>
                <a:off x="2835367" y="5239658"/>
                <a:ext cx="2798370"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الذكاء الاصطناعي والتعلم الآلي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6" name="Freeform 6">
                <a:extLst>
                  <a:ext uri="{FF2B5EF4-FFF2-40B4-BE49-F238E27FC236}">
                    <a16:creationId xmlns:a16="http://schemas.microsoft.com/office/drawing/2014/main" xmlns="" id="{EF454DC2-1FF1-28CD-E1AC-B53F04D59AF5}"/>
                  </a:ext>
                </a:extLst>
              </p:cNvPr>
              <p:cNvSpPr/>
              <p:nvPr/>
            </p:nvSpPr>
            <p:spPr>
              <a:xfrm>
                <a:off x="4807847" y="4393018"/>
                <a:ext cx="2371380" cy="975415"/>
              </a:xfrm>
              <a:custGeom>
                <a:avLst/>
                <a:gdLst>
                  <a:gd name="connsiteX0" fmla="*/ 5227 w 327223"/>
                  <a:gd name="connsiteY0" fmla="*/ 113436 h 134596"/>
                  <a:gd name="connsiteX1" fmla="*/ 77973 w 327223"/>
                  <a:gd name="connsiteY1" fmla="*/ 134596 h 134596"/>
                  <a:gd name="connsiteX2" fmla="*/ 66960 w 327223"/>
                  <a:gd name="connsiteY2" fmla="*/ 114596 h 134596"/>
                  <a:gd name="connsiteX3" fmla="*/ 69568 w 327223"/>
                  <a:gd name="connsiteY3" fmla="*/ 105321 h 134596"/>
                  <a:gd name="connsiteX4" fmla="*/ 141445 w 327223"/>
                  <a:gd name="connsiteY4" fmla="*/ 65610 h 134596"/>
                  <a:gd name="connsiteX5" fmla="*/ 317659 w 327223"/>
                  <a:gd name="connsiteY5" fmla="*/ 78074 h 134596"/>
                  <a:gd name="connsiteX6" fmla="*/ 327224 w 327223"/>
                  <a:gd name="connsiteY6" fmla="*/ 85321 h 134596"/>
                  <a:gd name="connsiteX7" fmla="*/ 327224 w 327223"/>
                  <a:gd name="connsiteY7" fmla="*/ 85321 h 134596"/>
                  <a:gd name="connsiteX8" fmla="*/ 103478 w 327223"/>
                  <a:gd name="connsiteY8" fmla="*/ 20393 h 134596"/>
                  <a:gd name="connsiteX9" fmla="*/ 41745 w 327223"/>
                  <a:gd name="connsiteY9" fmla="*/ 54306 h 134596"/>
                  <a:gd name="connsiteX10" fmla="*/ 32471 w 327223"/>
                  <a:gd name="connsiteY10" fmla="*/ 51697 h 134596"/>
                  <a:gd name="connsiteX11" fmla="*/ 21457 w 327223"/>
                  <a:gd name="connsiteY11" fmla="*/ 31697 h 134596"/>
                  <a:gd name="connsiteX12" fmla="*/ 300 w 327223"/>
                  <a:gd name="connsiteY12" fmla="*/ 104451 h 134596"/>
                  <a:gd name="connsiteX13" fmla="*/ 5227 w 327223"/>
                  <a:gd name="connsiteY13" fmla="*/ 113147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5227" y="113436"/>
                    </a:moveTo>
                    <a:lnTo>
                      <a:pt x="77973" y="134596"/>
                    </a:lnTo>
                    <a:lnTo>
                      <a:pt x="66960" y="114596"/>
                    </a:lnTo>
                    <a:cubicBezTo>
                      <a:pt x="65221" y="111408"/>
                      <a:pt x="66380" y="107350"/>
                      <a:pt x="69568" y="105321"/>
                    </a:cubicBezTo>
                    <a:lnTo>
                      <a:pt x="141445" y="65610"/>
                    </a:lnTo>
                    <a:cubicBezTo>
                      <a:pt x="197382" y="34885"/>
                      <a:pt x="266360" y="39523"/>
                      <a:pt x="317659" y="78074"/>
                    </a:cubicBezTo>
                    <a:lnTo>
                      <a:pt x="327224" y="85321"/>
                    </a:lnTo>
                    <a:lnTo>
                      <a:pt x="327224" y="85321"/>
                    </a:lnTo>
                    <a:cubicBezTo>
                      <a:pt x="283460" y="5610"/>
                      <a:pt x="183180" y="-23376"/>
                      <a:pt x="103478" y="20393"/>
                    </a:cubicBezTo>
                    <a:lnTo>
                      <a:pt x="41745" y="54306"/>
                    </a:lnTo>
                    <a:cubicBezTo>
                      <a:pt x="38557" y="56045"/>
                      <a:pt x="34499" y="54886"/>
                      <a:pt x="32471" y="51697"/>
                    </a:cubicBezTo>
                    <a:lnTo>
                      <a:pt x="21457" y="31697"/>
                    </a:lnTo>
                    <a:lnTo>
                      <a:pt x="300" y="104451"/>
                    </a:lnTo>
                    <a:cubicBezTo>
                      <a:pt x="-859" y="108219"/>
                      <a:pt x="1459" y="111987"/>
                      <a:pt x="5227" y="113147"/>
                    </a:cubicBezTo>
                    <a:close/>
                  </a:path>
                </a:pathLst>
              </a:custGeom>
              <a:solidFill>
                <a:srgbClr val="B0B0B0"/>
              </a:solidFill>
              <a:ln w="0" cap="flat">
                <a:noFill/>
                <a:prstDash val="solid"/>
                <a:miter/>
              </a:ln>
            </p:spPr>
            <p:txBody>
              <a:bodyPr rtlCol="0" anchor="ctr"/>
              <a:lstStyle/>
              <a:p>
                <a:endParaRPr lang="en-US" sz="1350" dirty="0"/>
              </a:p>
            </p:txBody>
          </p:sp>
        </p:grpSp>
        <p:pic>
          <p:nvPicPr>
            <p:cNvPr id="29" name="Picture 28">
              <a:extLst>
                <a:ext uri="{FF2B5EF4-FFF2-40B4-BE49-F238E27FC236}">
                  <a16:creationId xmlns:a16="http://schemas.microsoft.com/office/drawing/2014/main" xmlns="" id="{F97292C1-C858-7587-3550-A1C0D0AA8A83}"/>
                </a:ext>
              </a:extLst>
            </p:cNvPr>
            <p:cNvPicPr>
              <a:picLocks noChangeAspect="1"/>
            </p:cNvPicPr>
            <p:nvPr/>
          </p:nvPicPr>
          <p:blipFill>
            <a:blip r:embed="rId4">
              <a:lum bright="70000" contrast="-70000"/>
            </a:blip>
            <a:stretch>
              <a:fillRect/>
            </a:stretch>
          </p:blipFill>
          <p:spPr>
            <a:xfrm>
              <a:off x="4693579" y="4995153"/>
              <a:ext cx="377985" cy="371888"/>
            </a:xfrm>
            <a:prstGeom prst="rect">
              <a:avLst/>
            </a:prstGeom>
          </p:spPr>
        </p:pic>
      </p:grpSp>
      <p:sp>
        <p:nvSpPr>
          <p:cNvPr id="3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7180589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التكنولوجيا في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8F4F6542-D959-594C-89D5-0039328C10D0}"/>
              </a:ext>
            </a:extLst>
          </p:cNvPr>
          <p:cNvGrpSpPr/>
          <p:nvPr/>
        </p:nvGrpSpPr>
        <p:grpSpPr>
          <a:xfrm>
            <a:off x="7721791" y="2463747"/>
            <a:ext cx="1308273" cy="2965980"/>
            <a:chOff x="8310527" y="2444079"/>
            <a:chExt cx="1101979" cy="2498291"/>
          </a:xfrm>
        </p:grpSpPr>
        <p:sp>
          <p:nvSpPr>
            <p:cNvPr id="9" name="Shape">
              <a:extLst>
                <a:ext uri="{FF2B5EF4-FFF2-40B4-BE49-F238E27FC236}">
                  <a16:creationId xmlns:a16="http://schemas.microsoft.com/office/drawing/2014/main" xmlns="" id="{415B1299-863A-01E7-6F61-A20021211DD7}"/>
                </a:ext>
              </a:extLst>
            </p:cNvPr>
            <p:cNvSpPr/>
            <p:nvPr/>
          </p:nvSpPr>
          <p:spPr>
            <a:xfrm>
              <a:off x="8404615" y="2444079"/>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0" name="Shape">
              <a:extLst>
                <a:ext uri="{FF2B5EF4-FFF2-40B4-BE49-F238E27FC236}">
                  <a16:creationId xmlns:a16="http://schemas.microsoft.com/office/drawing/2014/main" xmlns="" id="{91ECA6A6-BE10-095B-25D9-7528B7E701FD}"/>
                </a:ext>
              </a:extLst>
            </p:cNvPr>
            <p:cNvSpPr/>
            <p:nvPr/>
          </p:nvSpPr>
          <p:spPr>
            <a:xfrm>
              <a:off x="8328719"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1" name="TextBox 14">
              <a:extLst>
                <a:ext uri="{FF2B5EF4-FFF2-40B4-BE49-F238E27FC236}">
                  <a16:creationId xmlns:a16="http://schemas.microsoft.com/office/drawing/2014/main" xmlns="" id="{C05D3004-B96E-3687-F64F-61FDB292ABF9}"/>
                </a:ext>
              </a:extLst>
            </p:cNvPr>
            <p:cNvSpPr txBox="1"/>
            <p:nvPr/>
          </p:nvSpPr>
          <p:spPr>
            <a:xfrm>
              <a:off x="8420342"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01</a:t>
              </a:r>
            </a:p>
          </p:txBody>
        </p:sp>
        <p:sp>
          <p:nvSpPr>
            <p:cNvPr id="12" name="TextBox 11">
              <a:extLst>
                <a:ext uri="{FF2B5EF4-FFF2-40B4-BE49-F238E27FC236}">
                  <a16:creationId xmlns:a16="http://schemas.microsoft.com/office/drawing/2014/main" xmlns="" id="{1AEC2FFC-E312-0463-F85D-EDB31743EA44}"/>
                </a:ext>
              </a:extLst>
            </p:cNvPr>
            <p:cNvSpPr txBox="1"/>
            <p:nvPr/>
          </p:nvSpPr>
          <p:spPr>
            <a:xfrm>
              <a:off x="8310527" y="3628843"/>
              <a:ext cx="1101979" cy="781623"/>
            </a:xfrm>
            <a:prstGeom prst="rect">
              <a:avLst/>
            </a:prstGeom>
            <a:noFill/>
          </p:spPr>
          <p:txBody>
            <a:bodyPr wrap="square">
              <a:spAutoFit/>
            </a:bodyPr>
            <a:lstStyle/>
            <a:p>
              <a:pPr algn="ctr" rtl="1">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الشفافية</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 name="Group 12">
            <a:extLst>
              <a:ext uri="{FF2B5EF4-FFF2-40B4-BE49-F238E27FC236}">
                <a16:creationId xmlns:a16="http://schemas.microsoft.com/office/drawing/2014/main" xmlns="" id="{082F669C-44C7-3261-AEC6-1932809701E1}"/>
              </a:ext>
            </a:extLst>
          </p:cNvPr>
          <p:cNvGrpSpPr/>
          <p:nvPr/>
        </p:nvGrpSpPr>
        <p:grpSpPr>
          <a:xfrm>
            <a:off x="6143508" y="2463747"/>
            <a:ext cx="1286676" cy="2965980"/>
            <a:chOff x="6949955" y="2444079"/>
            <a:chExt cx="1083787" cy="2498291"/>
          </a:xfrm>
        </p:grpSpPr>
        <p:sp>
          <p:nvSpPr>
            <p:cNvPr id="14" name="Shape">
              <a:extLst>
                <a:ext uri="{FF2B5EF4-FFF2-40B4-BE49-F238E27FC236}">
                  <a16:creationId xmlns:a16="http://schemas.microsoft.com/office/drawing/2014/main" xmlns="" id="{F7FD1006-0288-E41E-7317-2FC3C349B1D6}"/>
                </a:ext>
              </a:extLst>
            </p:cNvPr>
            <p:cNvSpPr/>
            <p:nvPr/>
          </p:nvSpPr>
          <p:spPr>
            <a:xfrm>
              <a:off x="7025851" y="2444079"/>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5" name="Shape">
              <a:extLst>
                <a:ext uri="{FF2B5EF4-FFF2-40B4-BE49-F238E27FC236}">
                  <a16:creationId xmlns:a16="http://schemas.microsoft.com/office/drawing/2014/main" xmlns="" id="{A20CEEA8-201B-0FB8-7C1C-8459237D3B23}"/>
                </a:ext>
              </a:extLst>
            </p:cNvPr>
            <p:cNvSpPr/>
            <p:nvPr/>
          </p:nvSpPr>
          <p:spPr>
            <a:xfrm>
              <a:off x="6949955"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6" name="TextBox 13">
              <a:extLst>
                <a:ext uri="{FF2B5EF4-FFF2-40B4-BE49-F238E27FC236}">
                  <a16:creationId xmlns:a16="http://schemas.microsoft.com/office/drawing/2014/main" xmlns="" id="{06E5EB5F-CC0E-583D-4A06-9E52016E78AE}"/>
                </a:ext>
              </a:extLst>
            </p:cNvPr>
            <p:cNvSpPr txBox="1"/>
            <p:nvPr/>
          </p:nvSpPr>
          <p:spPr>
            <a:xfrm>
              <a:off x="7041578"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02</a:t>
              </a:r>
            </a:p>
          </p:txBody>
        </p:sp>
        <p:sp>
          <p:nvSpPr>
            <p:cNvPr id="17" name="TextBox 16">
              <a:extLst>
                <a:ext uri="{FF2B5EF4-FFF2-40B4-BE49-F238E27FC236}">
                  <a16:creationId xmlns:a16="http://schemas.microsoft.com/office/drawing/2014/main" xmlns="" id="{57357422-78D1-3A4C-F9BF-403FC4A73117}"/>
                </a:ext>
              </a:extLst>
            </p:cNvPr>
            <p:cNvSpPr txBox="1"/>
            <p:nvPr/>
          </p:nvSpPr>
          <p:spPr>
            <a:xfrm>
              <a:off x="6950713" y="3684189"/>
              <a:ext cx="1007891" cy="781623"/>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زيادة الكفاءة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xmlns="" id="{98C4ADF0-75E8-FD3B-A36E-056F33DA75E8}"/>
              </a:ext>
            </a:extLst>
          </p:cNvPr>
          <p:cNvGrpSpPr/>
          <p:nvPr/>
        </p:nvGrpSpPr>
        <p:grpSpPr>
          <a:xfrm>
            <a:off x="4493184" y="2463747"/>
            <a:ext cx="1380306" cy="2965980"/>
            <a:chOff x="5492322" y="2444079"/>
            <a:chExt cx="1162654" cy="2498291"/>
          </a:xfrm>
        </p:grpSpPr>
        <p:sp>
          <p:nvSpPr>
            <p:cNvPr id="19" name="Shape">
              <a:extLst>
                <a:ext uri="{FF2B5EF4-FFF2-40B4-BE49-F238E27FC236}">
                  <a16:creationId xmlns:a16="http://schemas.microsoft.com/office/drawing/2014/main" xmlns="" id="{F2895C08-839A-BF9D-F68D-610F3986EB7E}"/>
                </a:ext>
              </a:extLst>
            </p:cNvPr>
            <p:cNvSpPr/>
            <p:nvPr/>
          </p:nvSpPr>
          <p:spPr>
            <a:xfrm>
              <a:off x="5647086"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6" name="Shape">
              <a:extLst>
                <a:ext uri="{FF2B5EF4-FFF2-40B4-BE49-F238E27FC236}">
                  <a16:creationId xmlns:a16="http://schemas.microsoft.com/office/drawing/2014/main" xmlns="" id="{50CAD198-7166-62A8-19EC-D2951D23B6ED}"/>
                </a:ext>
              </a:extLst>
            </p:cNvPr>
            <p:cNvSpPr/>
            <p:nvPr/>
          </p:nvSpPr>
          <p:spPr>
            <a:xfrm>
              <a:off x="5571190" y="3074010"/>
              <a:ext cx="1008650"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210"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7" name="TextBox 12">
              <a:extLst>
                <a:ext uri="{FF2B5EF4-FFF2-40B4-BE49-F238E27FC236}">
                  <a16:creationId xmlns:a16="http://schemas.microsoft.com/office/drawing/2014/main" xmlns="" id="{BC2BDCF4-AC8F-3A4C-AC4D-F4029DE103C7}"/>
                </a:ext>
              </a:extLst>
            </p:cNvPr>
            <p:cNvSpPr txBox="1"/>
            <p:nvPr/>
          </p:nvSpPr>
          <p:spPr>
            <a:xfrm>
              <a:off x="5662813"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03</a:t>
              </a:r>
            </a:p>
          </p:txBody>
        </p:sp>
        <p:sp>
          <p:nvSpPr>
            <p:cNvPr id="28" name="TextBox 27">
              <a:extLst>
                <a:ext uri="{FF2B5EF4-FFF2-40B4-BE49-F238E27FC236}">
                  <a16:creationId xmlns:a16="http://schemas.microsoft.com/office/drawing/2014/main" xmlns="" id="{6D5AF656-A304-6123-A899-B20193738F15}"/>
                </a:ext>
              </a:extLst>
            </p:cNvPr>
            <p:cNvSpPr txBox="1"/>
            <p:nvPr/>
          </p:nvSpPr>
          <p:spPr>
            <a:xfrm>
              <a:off x="5492322" y="3684189"/>
              <a:ext cx="1101979" cy="781623"/>
            </a:xfrm>
            <a:prstGeom prst="rect">
              <a:avLst/>
            </a:prstGeom>
            <a:noFill/>
          </p:spPr>
          <p:txBody>
            <a:bodyPr wrap="square">
              <a:spAutoFit/>
            </a:bodyPr>
            <a:lstStyle/>
            <a:p>
              <a:pPr algn="ctr" rtl="1">
                <a:lnSpc>
                  <a:spcPct val="115000"/>
                </a:lnSpc>
              </a:pPr>
              <a:r>
                <a:rPr lang="ar-EG" sz="24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تحسين التواصل</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Group 28">
            <a:extLst>
              <a:ext uri="{FF2B5EF4-FFF2-40B4-BE49-F238E27FC236}">
                <a16:creationId xmlns:a16="http://schemas.microsoft.com/office/drawing/2014/main" xmlns="" id="{C320EE51-EDDA-B9A1-DBA2-80E3A71FE6E9}"/>
              </a:ext>
            </a:extLst>
          </p:cNvPr>
          <p:cNvGrpSpPr/>
          <p:nvPr/>
        </p:nvGrpSpPr>
        <p:grpSpPr>
          <a:xfrm>
            <a:off x="3074114" y="2463747"/>
            <a:ext cx="1286675" cy="2965980"/>
            <a:chOff x="4192426" y="2444079"/>
            <a:chExt cx="1083786" cy="2498291"/>
          </a:xfrm>
        </p:grpSpPr>
        <p:sp>
          <p:nvSpPr>
            <p:cNvPr id="30" name="Shape">
              <a:extLst>
                <a:ext uri="{FF2B5EF4-FFF2-40B4-BE49-F238E27FC236}">
                  <a16:creationId xmlns:a16="http://schemas.microsoft.com/office/drawing/2014/main" xmlns="" id="{6BE981EE-DE25-4C7C-BD38-C17FE5045669}"/>
                </a:ext>
              </a:extLst>
            </p:cNvPr>
            <p:cNvSpPr/>
            <p:nvPr/>
          </p:nvSpPr>
          <p:spPr>
            <a:xfrm>
              <a:off x="4268322"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1" name="Shape">
              <a:extLst>
                <a:ext uri="{FF2B5EF4-FFF2-40B4-BE49-F238E27FC236}">
                  <a16:creationId xmlns:a16="http://schemas.microsoft.com/office/drawing/2014/main" xmlns="" id="{7E2499AC-55F0-3A04-AAA7-BF8B02622259}"/>
                </a:ext>
              </a:extLst>
            </p:cNvPr>
            <p:cNvSpPr/>
            <p:nvPr/>
          </p:nvSpPr>
          <p:spPr>
            <a:xfrm>
              <a:off x="4192426"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2" name="TextBox 11">
              <a:extLst>
                <a:ext uri="{FF2B5EF4-FFF2-40B4-BE49-F238E27FC236}">
                  <a16:creationId xmlns:a16="http://schemas.microsoft.com/office/drawing/2014/main" xmlns="" id="{05C21F17-916B-DAF1-E77A-A493605777A5}"/>
                </a:ext>
              </a:extLst>
            </p:cNvPr>
            <p:cNvSpPr txBox="1"/>
            <p:nvPr/>
          </p:nvSpPr>
          <p:spPr>
            <a:xfrm>
              <a:off x="4284049" y="2766313"/>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04</a:t>
              </a:r>
            </a:p>
          </p:txBody>
        </p:sp>
        <p:sp>
          <p:nvSpPr>
            <p:cNvPr id="33" name="TextBox 32">
              <a:extLst>
                <a:ext uri="{FF2B5EF4-FFF2-40B4-BE49-F238E27FC236}">
                  <a16:creationId xmlns:a16="http://schemas.microsoft.com/office/drawing/2014/main" xmlns="" id="{665A1787-E2A7-3416-2D9E-E57926C76EDC}"/>
                </a:ext>
              </a:extLst>
            </p:cNvPr>
            <p:cNvSpPr txBox="1"/>
            <p:nvPr/>
          </p:nvSpPr>
          <p:spPr>
            <a:xfrm>
              <a:off x="4200302" y="3648409"/>
              <a:ext cx="896374" cy="781623"/>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الأمن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87288844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xmlns="" id="{7AF94E28-7691-7066-2EAD-6C3F59611143}"/>
              </a:ext>
            </a:extLst>
          </p:cNvPr>
          <p:cNvSpPr/>
          <p:nvPr/>
        </p:nvSpPr>
        <p:spPr>
          <a:xfrm>
            <a:off x="4899755" y="2750438"/>
            <a:ext cx="2681613" cy="2681613"/>
          </a:xfrm>
          <a:prstGeom prst="ellips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grpSp>
        <p:nvGrpSpPr>
          <p:cNvPr id="68" name="Group 67">
            <a:extLst>
              <a:ext uri="{FF2B5EF4-FFF2-40B4-BE49-F238E27FC236}">
                <a16:creationId xmlns:a16="http://schemas.microsoft.com/office/drawing/2014/main" xmlns="" id="{9C429C56-2A83-1F4F-1D87-2A0022F77887}"/>
              </a:ext>
            </a:extLst>
          </p:cNvPr>
          <p:cNvGrpSpPr/>
          <p:nvPr/>
        </p:nvGrpSpPr>
        <p:grpSpPr>
          <a:xfrm>
            <a:off x="6240562" y="1888533"/>
            <a:ext cx="2346072" cy="2202127"/>
            <a:chOff x="6240562" y="1888533"/>
            <a:chExt cx="2346072" cy="2202127"/>
          </a:xfrm>
        </p:grpSpPr>
        <p:sp>
          <p:nvSpPr>
            <p:cNvPr id="9" name="Freeform 5">
              <a:extLst>
                <a:ext uri="{FF2B5EF4-FFF2-40B4-BE49-F238E27FC236}">
                  <a16:creationId xmlns:a16="http://schemas.microsoft.com/office/drawing/2014/main" xmlns="" id="{3010951C-D462-7ADB-81BD-99C3E64FF0FB}"/>
                </a:ext>
              </a:extLst>
            </p:cNvPr>
            <p:cNvSpPr>
              <a:spLocks/>
            </p:cNvSpPr>
            <p:nvPr/>
          </p:nvSpPr>
          <p:spPr bwMode="auto">
            <a:xfrm>
              <a:off x="6240562" y="2321391"/>
              <a:ext cx="1128713" cy="1769269"/>
            </a:xfrm>
            <a:custGeom>
              <a:avLst/>
              <a:gdLst>
                <a:gd name="T0" fmla="*/ 346 w 2527"/>
                <a:gd name="T1" fmla="*/ 0 h 3948"/>
                <a:gd name="T2" fmla="*/ 2527 w 2527"/>
                <a:gd name="T3" fmla="*/ 895 h 3948"/>
                <a:gd name="T4" fmla="*/ 0 w 2527"/>
                <a:gd name="T5" fmla="*/ 3948 h 3948"/>
                <a:gd name="T6" fmla="*/ 346 w 2527"/>
                <a:gd name="T7" fmla="*/ 0 h 3948"/>
              </a:gdLst>
              <a:ahLst/>
              <a:cxnLst>
                <a:cxn ang="0">
                  <a:pos x="T0" y="T1"/>
                </a:cxn>
                <a:cxn ang="0">
                  <a:pos x="T2" y="T3"/>
                </a:cxn>
                <a:cxn ang="0">
                  <a:pos x="T4" y="T5"/>
                </a:cxn>
                <a:cxn ang="0">
                  <a:pos x="T6" y="T7"/>
                </a:cxn>
              </a:cxnLst>
              <a:rect l="0" t="0" r="r" b="b"/>
              <a:pathLst>
                <a:path w="2527" h="3948">
                  <a:moveTo>
                    <a:pt x="346" y="0"/>
                  </a:moveTo>
                  <a:cubicBezTo>
                    <a:pt x="1147" y="70"/>
                    <a:pt x="1908" y="382"/>
                    <a:pt x="2527" y="895"/>
                  </a:cubicBezTo>
                  <a:lnTo>
                    <a:pt x="0" y="3948"/>
                  </a:lnTo>
                  <a:lnTo>
                    <a:pt x="346" y="0"/>
                  </a:lnTo>
                  <a:close/>
                </a:path>
              </a:pathLst>
            </a:custGeom>
            <a:solidFill>
              <a:srgbClr val="50A3A7"/>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dirty="0"/>
            </a:p>
          </p:txBody>
        </p:sp>
        <p:sp>
          <p:nvSpPr>
            <p:cNvPr id="17" name="Freeform: Shape 16">
              <a:extLst>
                <a:ext uri="{FF2B5EF4-FFF2-40B4-BE49-F238E27FC236}">
                  <a16:creationId xmlns:a16="http://schemas.microsoft.com/office/drawing/2014/main" xmlns="" id="{C9B37F6A-58F1-DDB0-3EF2-D0D45FBFD6F9}"/>
                </a:ext>
              </a:extLst>
            </p:cNvPr>
            <p:cNvSpPr>
              <a:spLocks/>
            </p:cNvSpPr>
            <p:nvPr/>
          </p:nvSpPr>
          <p:spPr bwMode="auto">
            <a:xfrm>
              <a:off x="6357117" y="2321391"/>
              <a:ext cx="1012159" cy="735318"/>
            </a:xfrm>
            <a:custGeom>
              <a:avLst/>
              <a:gdLst>
                <a:gd name="connsiteX0" fmla="*/ 50655 w 1349545"/>
                <a:gd name="connsiteY0" fmla="*/ 0 h 980424"/>
                <a:gd name="connsiteX1" fmla="*/ 1349545 w 1349545"/>
                <a:gd name="connsiteY1" fmla="*/ 534784 h 980424"/>
                <a:gd name="connsiteX2" fmla="*/ 981904 w 1349545"/>
                <a:gd name="connsiteY2" fmla="*/ 980424 h 980424"/>
                <a:gd name="connsiteX3" fmla="*/ 981764 w 1349545"/>
                <a:gd name="connsiteY3" fmla="*/ 980296 h 980424"/>
                <a:gd name="connsiteX4" fmla="*/ 27381 w 1349545"/>
                <a:gd name="connsiteY4" fmla="*/ 581293 h 980424"/>
                <a:gd name="connsiteX5" fmla="*/ 0 w 1349545"/>
                <a:gd name="connsiteY5" fmla="*/ 579910 h 98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9545" h="980424">
                  <a:moveTo>
                    <a:pt x="50655" y="0"/>
                  </a:moveTo>
                  <a:cubicBezTo>
                    <a:pt x="527689" y="41827"/>
                    <a:pt x="980901" y="228254"/>
                    <a:pt x="1349545" y="534784"/>
                  </a:cubicBezTo>
                  <a:lnTo>
                    <a:pt x="981904" y="980424"/>
                  </a:lnTo>
                  <a:lnTo>
                    <a:pt x="981764" y="980296"/>
                  </a:lnTo>
                  <a:cubicBezTo>
                    <a:pt x="716884" y="761698"/>
                    <a:pt x="387973" y="617913"/>
                    <a:pt x="27381" y="581293"/>
                  </a:cubicBezTo>
                  <a:lnTo>
                    <a:pt x="0" y="579910"/>
                  </a:ln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6" name="TextBox 35">
              <a:extLst>
                <a:ext uri="{FF2B5EF4-FFF2-40B4-BE49-F238E27FC236}">
                  <a16:creationId xmlns:a16="http://schemas.microsoft.com/office/drawing/2014/main" xmlns="" id="{4F3395AB-B669-6C37-BEA3-83472E180476}"/>
                </a:ext>
              </a:extLst>
            </p:cNvPr>
            <p:cNvSpPr txBox="1"/>
            <p:nvPr/>
          </p:nvSpPr>
          <p:spPr>
            <a:xfrm>
              <a:off x="6660239" y="2422040"/>
              <a:ext cx="340158" cy="461665"/>
            </a:xfrm>
            <a:prstGeom prst="rect">
              <a:avLst/>
            </a:prstGeom>
            <a:noFill/>
          </p:spPr>
          <p:txBody>
            <a:bodyPr wrap="none" rtlCol="0" anchor="ctr">
              <a:spAutoFit/>
            </a:bodyPr>
            <a:lstStyle/>
            <a:p>
              <a:pPr algn="ctr"/>
              <a:r>
                <a:rPr lang="en-US" sz="2400" b="1" dirty="0">
                  <a:solidFill>
                    <a:schemeClr val="bg1">
                      <a:lumMod val="95000"/>
                    </a:schemeClr>
                  </a:solidFill>
                </a:rPr>
                <a:t>1</a:t>
              </a:r>
            </a:p>
          </p:txBody>
        </p:sp>
        <p:sp>
          <p:nvSpPr>
            <p:cNvPr id="40" name="TextBox 39">
              <a:extLst>
                <a:ext uri="{FF2B5EF4-FFF2-40B4-BE49-F238E27FC236}">
                  <a16:creationId xmlns:a16="http://schemas.microsoft.com/office/drawing/2014/main" xmlns="" id="{464A4A76-8987-D41D-60B8-66603279B6FC}"/>
                </a:ext>
              </a:extLst>
            </p:cNvPr>
            <p:cNvSpPr txBox="1"/>
            <p:nvPr/>
          </p:nvSpPr>
          <p:spPr>
            <a:xfrm>
              <a:off x="6830318" y="1888533"/>
              <a:ext cx="175631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الشفافية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5" name="Picture 54">
              <a:extLst>
                <a:ext uri="{FF2B5EF4-FFF2-40B4-BE49-F238E27FC236}">
                  <a16:creationId xmlns:a16="http://schemas.microsoft.com/office/drawing/2014/main" xmlns="" id="{C0AEA113-C961-18DA-1924-66555CA2A56B}"/>
                </a:ext>
              </a:extLst>
            </p:cNvPr>
            <p:cNvPicPr>
              <a:picLocks noChangeAspect="1"/>
            </p:cNvPicPr>
            <p:nvPr/>
          </p:nvPicPr>
          <p:blipFill>
            <a:blip r:embed="rId2">
              <a:lum bright="70000" contrast="-70000"/>
            </a:blip>
            <a:stretch>
              <a:fillRect/>
            </a:stretch>
          </p:blipFill>
          <p:spPr>
            <a:xfrm>
              <a:off x="6452617" y="2878562"/>
              <a:ext cx="439214" cy="439214"/>
            </a:xfrm>
            <a:prstGeom prst="rect">
              <a:avLst/>
            </a:prstGeom>
          </p:spPr>
        </p:pic>
      </p:grpSp>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 الحوكمة الرشيدة في المؤسسات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61" name="Group 60">
            <a:extLst>
              <a:ext uri="{FF2B5EF4-FFF2-40B4-BE49-F238E27FC236}">
                <a16:creationId xmlns:a16="http://schemas.microsoft.com/office/drawing/2014/main" xmlns="" id="{7E813983-2EA8-D421-801B-5AE9E4EE1099}"/>
              </a:ext>
            </a:extLst>
          </p:cNvPr>
          <p:cNvGrpSpPr/>
          <p:nvPr/>
        </p:nvGrpSpPr>
        <p:grpSpPr>
          <a:xfrm>
            <a:off x="6240562" y="4090660"/>
            <a:ext cx="2476939" cy="2106026"/>
            <a:chOff x="6240562" y="4090660"/>
            <a:chExt cx="2476939" cy="2106026"/>
          </a:xfrm>
        </p:grpSpPr>
        <p:sp>
          <p:nvSpPr>
            <p:cNvPr id="12" name="Freeform 11">
              <a:extLst>
                <a:ext uri="{FF2B5EF4-FFF2-40B4-BE49-F238E27FC236}">
                  <a16:creationId xmlns:a16="http://schemas.microsoft.com/office/drawing/2014/main" xmlns="" id="{F135EB50-92A5-475A-7D89-99AD98729BAE}"/>
                </a:ext>
              </a:extLst>
            </p:cNvPr>
            <p:cNvSpPr>
              <a:spLocks/>
            </p:cNvSpPr>
            <p:nvPr/>
          </p:nvSpPr>
          <p:spPr bwMode="auto">
            <a:xfrm>
              <a:off x="6240562" y="4090660"/>
              <a:ext cx="1138238" cy="1769269"/>
            </a:xfrm>
            <a:custGeom>
              <a:avLst/>
              <a:gdLst>
                <a:gd name="T0" fmla="*/ 2548 w 2548"/>
                <a:gd name="T1" fmla="*/ 3036 h 3945"/>
                <a:gd name="T2" fmla="*/ 372 w 2548"/>
                <a:gd name="T3" fmla="*/ 3945 h 3945"/>
                <a:gd name="T4" fmla="*/ 0 w 2548"/>
                <a:gd name="T5" fmla="*/ 0 h 3945"/>
                <a:gd name="T6" fmla="*/ 2548 w 2548"/>
                <a:gd name="T7" fmla="*/ 3036 h 3945"/>
              </a:gdLst>
              <a:ahLst/>
              <a:cxnLst>
                <a:cxn ang="0">
                  <a:pos x="T0" y="T1"/>
                </a:cxn>
                <a:cxn ang="0">
                  <a:pos x="T2" y="T3"/>
                </a:cxn>
                <a:cxn ang="0">
                  <a:pos x="T4" y="T5"/>
                </a:cxn>
                <a:cxn ang="0">
                  <a:pos x="T6" y="T7"/>
                </a:cxn>
              </a:cxnLst>
              <a:rect l="0" t="0" r="r" b="b"/>
              <a:pathLst>
                <a:path w="2548" h="3945">
                  <a:moveTo>
                    <a:pt x="2548" y="3036"/>
                  </a:moveTo>
                  <a:cubicBezTo>
                    <a:pt x="1932" y="3553"/>
                    <a:pt x="1173" y="3870"/>
                    <a:pt x="372" y="3945"/>
                  </a:cubicBezTo>
                  <a:lnTo>
                    <a:pt x="0" y="0"/>
                  </a:lnTo>
                  <a:lnTo>
                    <a:pt x="2548" y="3036"/>
                  </a:lnTo>
                  <a:close/>
                </a:path>
              </a:pathLst>
            </a:custGeom>
            <a:solidFill>
              <a:srgbClr val="FFD966"/>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6" name="Freeform: Shape 25">
              <a:extLst>
                <a:ext uri="{FF2B5EF4-FFF2-40B4-BE49-F238E27FC236}">
                  <a16:creationId xmlns:a16="http://schemas.microsoft.com/office/drawing/2014/main" xmlns="" id="{2951027C-17C6-3193-7D89-EF0831B61F31}"/>
                </a:ext>
              </a:extLst>
            </p:cNvPr>
            <p:cNvSpPr>
              <a:spLocks/>
            </p:cNvSpPr>
            <p:nvPr/>
          </p:nvSpPr>
          <p:spPr bwMode="auto">
            <a:xfrm>
              <a:off x="6365960" y="5119410"/>
              <a:ext cx="1012841" cy="740519"/>
            </a:xfrm>
            <a:custGeom>
              <a:avLst/>
              <a:gdLst>
                <a:gd name="connsiteX0" fmla="*/ 979461 w 1350455"/>
                <a:gd name="connsiteY0" fmla="*/ 0 h 987358"/>
                <a:gd name="connsiteX1" fmla="*/ 1350455 w 1350455"/>
                <a:gd name="connsiteY1" fmla="*/ 443796 h 987358"/>
                <a:gd name="connsiteX2" fmla="*/ 54377 w 1350455"/>
                <a:gd name="connsiteY2" fmla="*/ 987358 h 987358"/>
                <a:gd name="connsiteX3" fmla="*/ 0 w 1350455"/>
                <a:gd name="connsiteY3" fmla="*/ 408413 h 987358"/>
                <a:gd name="connsiteX4" fmla="*/ 15591 w 1350455"/>
                <a:gd name="connsiteY4" fmla="*/ 407625 h 987358"/>
                <a:gd name="connsiteX5" fmla="*/ 969974 w 1350455"/>
                <a:gd name="connsiteY5" fmla="*/ 8622 h 98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0455" h="987358">
                  <a:moveTo>
                    <a:pt x="979461" y="0"/>
                  </a:moveTo>
                  <a:lnTo>
                    <a:pt x="1350455" y="443796"/>
                  </a:lnTo>
                  <a:cubicBezTo>
                    <a:pt x="983551" y="752951"/>
                    <a:pt x="531472" y="942510"/>
                    <a:pt x="54377" y="987358"/>
                  </a:cubicBezTo>
                  <a:lnTo>
                    <a:pt x="0" y="408413"/>
                  </a:lnTo>
                  <a:lnTo>
                    <a:pt x="15591" y="407625"/>
                  </a:lnTo>
                  <a:cubicBezTo>
                    <a:pt x="376183" y="371005"/>
                    <a:pt x="705094" y="227221"/>
                    <a:pt x="969974" y="8622"/>
                  </a:cubicBez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7" name="TextBox 36">
              <a:extLst>
                <a:ext uri="{FF2B5EF4-FFF2-40B4-BE49-F238E27FC236}">
                  <a16:creationId xmlns:a16="http://schemas.microsoft.com/office/drawing/2014/main" xmlns="" id="{DA93BB5D-F871-3955-34D9-9882CE684740}"/>
                </a:ext>
              </a:extLst>
            </p:cNvPr>
            <p:cNvSpPr txBox="1"/>
            <p:nvPr/>
          </p:nvSpPr>
          <p:spPr>
            <a:xfrm>
              <a:off x="6660239" y="5314771"/>
              <a:ext cx="340158" cy="461665"/>
            </a:xfrm>
            <a:prstGeom prst="rect">
              <a:avLst/>
            </a:prstGeom>
            <a:noFill/>
          </p:spPr>
          <p:txBody>
            <a:bodyPr wrap="none" rtlCol="0" anchor="ctr">
              <a:spAutoFit/>
            </a:bodyPr>
            <a:lstStyle/>
            <a:p>
              <a:pPr algn="ctr"/>
              <a:r>
                <a:rPr lang="en-US" sz="2400" b="1" dirty="0">
                  <a:solidFill>
                    <a:schemeClr val="bg1">
                      <a:lumMod val="95000"/>
                    </a:schemeClr>
                  </a:solidFill>
                </a:rPr>
                <a:t>4</a:t>
              </a:r>
            </a:p>
          </p:txBody>
        </p:sp>
        <p:sp>
          <p:nvSpPr>
            <p:cNvPr id="43" name="TextBox 42">
              <a:extLst>
                <a:ext uri="{FF2B5EF4-FFF2-40B4-BE49-F238E27FC236}">
                  <a16:creationId xmlns:a16="http://schemas.microsoft.com/office/drawing/2014/main" xmlns="" id="{B82B8793-8AE5-C387-31A1-2C2A63885912}"/>
                </a:ext>
              </a:extLst>
            </p:cNvPr>
            <p:cNvSpPr txBox="1"/>
            <p:nvPr/>
          </p:nvSpPr>
          <p:spPr>
            <a:xfrm>
              <a:off x="6961185" y="5693471"/>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النزاهة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8" name="Picture 47">
              <a:extLst>
                <a:ext uri="{FF2B5EF4-FFF2-40B4-BE49-F238E27FC236}">
                  <a16:creationId xmlns:a16="http://schemas.microsoft.com/office/drawing/2014/main" xmlns="" id="{D652372B-4C1E-0146-55EC-5C27434C7267}"/>
                </a:ext>
              </a:extLst>
            </p:cNvPr>
            <p:cNvPicPr>
              <a:picLocks noChangeAspect="1"/>
            </p:cNvPicPr>
            <p:nvPr/>
          </p:nvPicPr>
          <p:blipFill>
            <a:blip r:embed="rId3"/>
            <a:stretch>
              <a:fillRect/>
            </a:stretch>
          </p:blipFill>
          <p:spPr>
            <a:xfrm>
              <a:off x="6406139" y="4782653"/>
              <a:ext cx="471361" cy="471361"/>
            </a:xfrm>
            <a:prstGeom prst="rect">
              <a:avLst/>
            </a:prstGeom>
          </p:spPr>
        </p:pic>
      </p:grpSp>
      <p:grpSp>
        <p:nvGrpSpPr>
          <p:cNvPr id="62" name="Group 61">
            <a:extLst>
              <a:ext uri="{FF2B5EF4-FFF2-40B4-BE49-F238E27FC236}">
                <a16:creationId xmlns:a16="http://schemas.microsoft.com/office/drawing/2014/main" xmlns="" id="{D2059A1A-1861-F6A5-A25F-44D5D538794E}"/>
              </a:ext>
            </a:extLst>
          </p:cNvPr>
          <p:cNvGrpSpPr/>
          <p:nvPr/>
        </p:nvGrpSpPr>
        <p:grpSpPr>
          <a:xfrm>
            <a:off x="4002972" y="4090660"/>
            <a:ext cx="2237590" cy="2238427"/>
            <a:chOff x="4002972" y="4090660"/>
            <a:chExt cx="2237590" cy="2238427"/>
          </a:xfrm>
        </p:grpSpPr>
        <p:sp>
          <p:nvSpPr>
            <p:cNvPr id="13" name="Freeform 13">
              <a:extLst>
                <a:ext uri="{FF2B5EF4-FFF2-40B4-BE49-F238E27FC236}">
                  <a16:creationId xmlns:a16="http://schemas.microsoft.com/office/drawing/2014/main" xmlns="" id="{F37BB7D6-AE0C-5DB8-A4DB-B9CEE550C6F2}"/>
                </a:ext>
              </a:extLst>
            </p:cNvPr>
            <p:cNvSpPr>
              <a:spLocks/>
            </p:cNvSpPr>
            <p:nvPr/>
          </p:nvSpPr>
          <p:spPr bwMode="auto">
            <a:xfrm>
              <a:off x="5111849" y="4090660"/>
              <a:ext cx="1128713" cy="1770460"/>
            </a:xfrm>
            <a:custGeom>
              <a:avLst/>
              <a:gdLst>
                <a:gd name="T0" fmla="*/ 2182 w 2527"/>
                <a:gd name="T1" fmla="*/ 3948 h 3948"/>
                <a:gd name="T2" fmla="*/ 0 w 2527"/>
                <a:gd name="T3" fmla="*/ 3053 h 3948"/>
                <a:gd name="T4" fmla="*/ 2527 w 2527"/>
                <a:gd name="T5" fmla="*/ 0 h 3948"/>
                <a:gd name="T6" fmla="*/ 2182 w 2527"/>
                <a:gd name="T7" fmla="*/ 3948 h 3948"/>
              </a:gdLst>
              <a:ahLst/>
              <a:cxnLst>
                <a:cxn ang="0">
                  <a:pos x="T0" y="T1"/>
                </a:cxn>
                <a:cxn ang="0">
                  <a:pos x="T2" y="T3"/>
                </a:cxn>
                <a:cxn ang="0">
                  <a:pos x="T4" y="T5"/>
                </a:cxn>
                <a:cxn ang="0">
                  <a:pos x="T6" y="T7"/>
                </a:cxn>
              </a:cxnLst>
              <a:rect l="0" t="0" r="r" b="b"/>
              <a:pathLst>
                <a:path w="2527" h="3948">
                  <a:moveTo>
                    <a:pt x="2182" y="3948"/>
                  </a:moveTo>
                  <a:cubicBezTo>
                    <a:pt x="1381" y="3878"/>
                    <a:pt x="620" y="3566"/>
                    <a:pt x="0" y="3053"/>
                  </a:cubicBezTo>
                  <a:lnTo>
                    <a:pt x="2527" y="0"/>
                  </a:lnTo>
                  <a:lnTo>
                    <a:pt x="2182" y="3948"/>
                  </a:lnTo>
                  <a:close/>
                </a:path>
              </a:pathLst>
            </a:custGeom>
            <a:solidFill>
              <a:srgbClr val="50A3A7"/>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7" name="Freeform: Shape 26">
              <a:extLst>
                <a:ext uri="{FF2B5EF4-FFF2-40B4-BE49-F238E27FC236}">
                  <a16:creationId xmlns:a16="http://schemas.microsoft.com/office/drawing/2014/main" xmlns="" id="{1B047A6C-D7D5-0EC5-3155-72D2E60BDF6C}"/>
                </a:ext>
              </a:extLst>
            </p:cNvPr>
            <p:cNvSpPr>
              <a:spLocks/>
            </p:cNvSpPr>
            <p:nvPr/>
          </p:nvSpPr>
          <p:spPr bwMode="auto">
            <a:xfrm>
              <a:off x="5111851" y="5125579"/>
              <a:ext cx="1012471" cy="735541"/>
            </a:xfrm>
            <a:custGeom>
              <a:avLst/>
              <a:gdLst>
                <a:gd name="connsiteX0" fmla="*/ 367342 w 1349961"/>
                <a:gd name="connsiteY0" fmla="*/ 0 h 980721"/>
                <a:gd name="connsiteX1" fmla="*/ 367779 w 1349961"/>
                <a:gd name="connsiteY1" fmla="*/ 397 h 980721"/>
                <a:gd name="connsiteX2" fmla="*/ 1322163 w 1349961"/>
                <a:gd name="connsiteY2" fmla="*/ 399400 h 980721"/>
                <a:gd name="connsiteX3" fmla="*/ 1349961 w 1349961"/>
                <a:gd name="connsiteY3" fmla="*/ 400804 h 980721"/>
                <a:gd name="connsiteX4" fmla="*/ 1299486 w 1349961"/>
                <a:gd name="connsiteY4" fmla="*/ 980721 h 980721"/>
                <a:gd name="connsiteX5" fmla="*/ 0 w 1349961"/>
                <a:gd name="connsiteY5" fmla="*/ 445577 h 980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9961" h="980721">
                  <a:moveTo>
                    <a:pt x="367342" y="0"/>
                  </a:moveTo>
                  <a:lnTo>
                    <a:pt x="367779" y="397"/>
                  </a:lnTo>
                  <a:cubicBezTo>
                    <a:pt x="632660" y="218996"/>
                    <a:pt x="961571" y="362780"/>
                    <a:pt x="1322163" y="399400"/>
                  </a:cubicBezTo>
                  <a:lnTo>
                    <a:pt x="1349961" y="400804"/>
                  </a:lnTo>
                  <a:lnTo>
                    <a:pt x="1299486" y="980721"/>
                  </a:lnTo>
                  <a:cubicBezTo>
                    <a:pt x="822452" y="938866"/>
                    <a:pt x="369240" y="752313"/>
                    <a:pt x="0" y="445577"/>
                  </a:cubicBez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8" name="TextBox 37">
              <a:extLst>
                <a:ext uri="{FF2B5EF4-FFF2-40B4-BE49-F238E27FC236}">
                  <a16:creationId xmlns:a16="http://schemas.microsoft.com/office/drawing/2014/main" xmlns="" id="{837B4441-68D2-7624-EF05-26204C665CBA}"/>
                </a:ext>
              </a:extLst>
            </p:cNvPr>
            <p:cNvSpPr txBox="1"/>
            <p:nvPr/>
          </p:nvSpPr>
          <p:spPr>
            <a:xfrm>
              <a:off x="5480727" y="5301221"/>
              <a:ext cx="340158" cy="461665"/>
            </a:xfrm>
            <a:prstGeom prst="rect">
              <a:avLst/>
            </a:prstGeom>
            <a:noFill/>
          </p:spPr>
          <p:txBody>
            <a:bodyPr wrap="none" rtlCol="0" anchor="ctr">
              <a:spAutoFit/>
            </a:bodyPr>
            <a:lstStyle/>
            <a:p>
              <a:pPr algn="ctr"/>
              <a:r>
                <a:rPr lang="en-US" sz="2400" b="1" dirty="0">
                  <a:solidFill>
                    <a:schemeClr val="bg1">
                      <a:lumMod val="95000"/>
                    </a:schemeClr>
                  </a:solidFill>
                </a:rPr>
                <a:t>5</a:t>
              </a:r>
            </a:p>
          </p:txBody>
        </p:sp>
        <p:sp>
          <p:nvSpPr>
            <p:cNvPr id="44" name="TextBox 43">
              <a:extLst>
                <a:ext uri="{FF2B5EF4-FFF2-40B4-BE49-F238E27FC236}">
                  <a16:creationId xmlns:a16="http://schemas.microsoft.com/office/drawing/2014/main" xmlns="" id="{D598B731-C589-DCFA-5B76-B3D5604B63CB}"/>
                </a:ext>
              </a:extLst>
            </p:cNvPr>
            <p:cNvSpPr txBox="1"/>
            <p:nvPr/>
          </p:nvSpPr>
          <p:spPr>
            <a:xfrm>
              <a:off x="4002972" y="5825872"/>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1" name="Picture 50">
              <a:extLst>
                <a:ext uri="{FF2B5EF4-FFF2-40B4-BE49-F238E27FC236}">
                  <a16:creationId xmlns:a16="http://schemas.microsoft.com/office/drawing/2014/main" xmlns="" id="{54C98210-8387-67C2-0CB7-F043957051B8}"/>
                </a:ext>
              </a:extLst>
            </p:cNvPr>
            <p:cNvPicPr>
              <a:picLocks noChangeAspect="1"/>
            </p:cNvPicPr>
            <p:nvPr/>
          </p:nvPicPr>
          <p:blipFill>
            <a:blip r:embed="rId4">
              <a:lum bright="70000" contrast="-70000"/>
            </a:blip>
            <a:stretch>
              <a:fillRect/>
            </a:stretch>
          </p:blipFill>
          <p:spPr>
            <a:xfrm>
              <a:off x="5654897" y="4853965"/>
              <a:ext cx="417094" cy="417094"/>
            </a:xfrm>
            <a:prstGeom prst="rect">
              <a:avLst/>
            </a:prstGeom>
          </p:spPr>
        </p:pic>
      </p:grpSp>
      <p:grpSp>
        <p:nvGrpSpPr>
          <p:cNvPr id="63" name="Group 62">
            <a:extLst>
              <a:ext uri="{FF2B5EF4-FFF2-40B4-BE49-F238E27FC236}">
                <a16:creationId xmlns:a16="http://schemas.microsoft.com/office/drawing/2014/main" xmlns="" id="{DCF0005E-3F8B-D55E-4F67-D0DA23F98A62}"/>
              </a:ext>
            </a:extLst>
          </p:cNvPr>
          <p:cNvGrpSpPr/>
          <p:nvPr/>
        </p:nvGrpSpPr>
        <p:grpSpPr>
          <a:xfrm>
            <a:off x="2905945" y="4090660"/>
            <a:ext cx="3334617" cy="1141810"/>
            <a:chOff x="2905945" y="4090660"/>
            <a:chExt cx="3334617" cy="1141810"/>
          </a:xfrm>
        </p:grpSpPr>
        <p:sp>
          <p:nvSpPr>
            <p:cNvPr id="14" name="Freeform 15">
              <a:extLst>
                <a:ext uri="{FF2B5EF4-FFF2-40B4-BE49-F238E27FC236}">
                  <a16:creationId xmlns:a16="http://schemas.microsoft.com/office/drawing/2014/main" xmlns="" id="{0CFA84D0-E125-4EED-BB20-EF1DA21AE201}"/>
                </a:ext>
              </a:extLst>
            </p:cNvPr>
            <p:cNvSpPr>
              <a:spLocks/>
            </p:cNvSpPr>
            <p:nvPr/>
          </p:nvSpPr>
          <p:spPr bwMode="auto">
            <a:xfrm>
              <a:off x="4478437" y="4090660"/>
              <a:ext cx="1762125" cy="1141810"/>
            </a:xfrm>
            <a:custGeom>
              <a:avLst/>
              <a:gdLst>
                <a:gd name="T0" fmla="*/ 910 w 3945"/>
                <a:gd name="T1" fmla="*/ 2547 h 2547"/>
                <a:gd name="T2" fmla="*/ 0 w 3945"/>
                <a:gd name="T3" fmla="*/ 372 h 2547"/>
                <a:gd name="T4" fmla="*/ 3945 w 3945"/>
                <a:gd name="T5" fmla="*/ 0 h 2547"/>
                <a:gd name="T6" fmla="*/ 910 w 3945"/>
                <a:gd name="T7" fmla="*/ 2547 h 2547"/>
              </a:gdLst>
              <a:ahLst/>
              <a:cxnLst>
                <a:cxn ang="0">
                  <a:pos x="T0" y="T1"/>
                </a:cxn>
                <a:cxn ang="0">
                  <a:pos x="T2" y="T3"/>
                </a:cxn>
                <a:cxn ang="0">
                  <a:pos x="T4" y="T5"/>
                </a:cxn>
                <a:cxn ang="0">
                  <a:pos x="T6" y="T7"/>
                </a:cxn>
              </a:cxnLst>
              <a:rect l="0" t="0" r="r" b="b"/>
              <a:pathLst>
                <a:path w="3945" h="2547">
                  <a:moveTo>
                    <a:pt x="910" y="2547"/>
                  </a:moveTo>
                  <a:cubicBezTo>
                    <a:pt x="393" y="1931"/>
                    <a:pt x="75" y="1172"/>
                    <a:pt x="0" y="372"/>
                  </a:cubicBezTo>
                  <a:lnTo>
                    <a:pt x="3945" y="0"/>
                  </a:lnTo>
                  <a:lnTo>
                    <a:pt x="910" y="2547"/>
                  </a:lnTo>
                  <a:close/>
                </a:path>
              </a:pathLst>
            </a:custGeom>
            <a:solidFill>
              <a:srgbClr val="B0B0B0"/>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8" name="Freeform: Shape 27">
              <a:extLst>
                <a:ext uri="{FF2B5EF4-FFF2-40B4-BE49-F238E27FC236}">
                  <a16:creationId xmlns:a16="http://schemas.microsoft.com/office/drawing/2014/main" xmlns="" id="{4EBCC5E6-6CE1-5A4D-3094-0CF7543BA204}"/>
                </a:ext>
              </a:extLst>
            </p:cNvPr>
            <p:cNvSpPr>
              <a:spLocks/>
            </p:cNvSpPr>
            <p:nvPr/>
          </p:nvSpPr>
          <p:spPr bwMode="auto">
            <a:xfrm>
              <a:off x="4478437" y="4216953"/>
              <a:ext cx="736742" cy="1015517"/>
            </a:xfrm>
            <a:custGeom>
              <a:avLst/>
              <a:gdLst>
                <a:gd name="connsiteX0" fmla="*/ 570221 w 982322"/>
                <a:gd name="connsiteY0" fmla="*/ 0 h 1354023"/>
                <a:gd name="connsiteX1" fmla="*/ 570987 w 982322"/>
                <a:gd name="connsiteY1" fmla="*/ 15176 h 1354023"/>
                <a:gd name="connsiteX2" fmla="*/ 969991 w 982322"/>
                <a:gd name="connsiteY2" fmla="*/ 969560 h 1354023"/>
                <a:gd name="connsiteX3" fmla="*/ 982322 w 982322"/>
                <a:gd name="connsiteY3" fmla="*/ 983128 h 1354023"/>
                <a:gd name="connsiteX4" fmla="*/ 541963 w 982322"/>
                <a:gd name="connsiteY4" fmla="*/ 1354023 h 1354023"/>
                <a:gd name="connsiteX5" fmla="*/ 0 w 982322"/>
                <a:gd name="connsiteY5" fmla="*/ 53965 h 1354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2322" h="1354023">
                  <a:moveTo>
                    <a:pt x="570221" y="0"/>
                  </a:moveTo>
                  <a:lnTo>
                    <a:pt x="570987" y="15176"/>
                  </a:lnTo>
                  <a:cubicBezTo>
                    <a:pt x="607607" y="375768"/>
                    <a:pt x="751392" y="704680"/>
                    <a:pt x="969991" y="969560"/>
                  </a:cubicBezTo>
                  <a:lnTo>
                    <a:pt x="982322" y="983128"/>
                  </a:lnTo>
                  <a:lnTo>
                    <a:pt x="541963" y="1354023"/>
                  </a:lnTo>
                  <a:cubicBezTo>
                    <a:pt x="234057" y="985823"/>
                    <a:pt x="44667" y="532147"/>
                    <a:pt x="0" y="53965"/>
                  </a:cubicBez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4" name="TextBox 33">
              <a:extLst>
                <a:ext uri="{FF2B5EF4-FFF2-40B4-BE49-F238E27FC236}">
                  <a16:creationId xmlns:a16="http://schemas.microsoft.com/office/drawing/2014/main" xmlns="" id="{50BC36FE-528C-F10B-FE70-51314571315D}"/>
                </a:ext>
              </a:extLst>
            </p:cNvPr>
            <p:cNvSpPr txBox="1"/>
            <p:nvPr/>
          </p:nvSpPr>
          <p:spPr>
            <a:xfrm>
              <a:off x="4637152" y="4418077"/>
              <a:ext cx="340158" cy="461665"/>
            </a:xfrm>
            <a:prstGeom prst="rect">
              <a:avLst/>
            </a:prstGeom>
            <a:noFill/>
          </p:spPr>
          <p:txBody>
            <a:bodyPr wrap="none" rtlCol="0" anchor="ctr">
              <a:spAutoFit/>
            </a:bodyPr>
            <a:lstStyle/>
            <a:p>
              <a:pPr algn="ctr"/>
              <a:r>
                <a:rPr lang="en-US" sz="2400" b="1" dirty="0">
                  <a:solidFill>
                    <a:schemeClr val="bg1">
                      <a:lumMod val="95000"/>
                    </a:schemeClr>
                  </a:solidFill>
                </a:rPr>
                <a:t>6</a:t>
              </a:r>
            </a:p>
          </p:txBody>
        </p:sp>
        <p:sp>
          <p:nvSpPr>
            <p:cNvPr id="45" name="TextBox 44">
              <a:extLst>
                <a:ext uri="{FF2B5EF4-FFF2-40B4-BE49-F238E27FC236}">
                  <a16:creationId xmlns:a16="http://schemas.microsoft.com/office/drawing/2014/main" xmlns="" id="{70248682-DE21-568A-77ED-C17714158029}"/>
                </a:ext>
              </a:extLst>
            </p:cNvPr>
            <p:cNvSpPr txBox="1"/>
            <p:nvPr/>
          </p:nvSpPr>
          <p:spPr>
            <a:xfrm>
              <a:off x="2905945" y="4694797"/>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الابتكار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2" name="Picture 51">
              <a:extLst>
                <a:ext uri="{FF2B5EF4-FFF2-40B4-BE49-F238E27FC236}">
                  <a16:creationId xmlns:a16="http://schemas.microsoft.com/office/drawing/2014/main" xmlns="" id="{A868C8A9-7659-CBEB-F544-FC17347023D7}"/>
                </a:ext>
              </a:extLst>
            </p:cNvPr>
            <p:cNvPicPr>
              <a:picLocks noChangeAspect="1"/>
            </p:cNvPicPr>
            <p:nvPr/>
          </p:nvPicPr>
          <p:blipFill>
            <a:blip r:embed="rId5">
              <a:biLevel thresh="25000"/>
              <a:extLst>
                <a:ext uri="{BEBA8EAE-BF5A-486C-A8C5-ECC9F3942E4B}">
                  <a14:imgProps xmlns:a14="http://schemas.microsoft.com/office/drawing/2010/main">
                    <a14:imgLayer r:embed="rId6">
                      <a14:imgEffect>
                        <a14:backgroundRemoval t="1172" b="96875" l="3125" r="97266">
                          <a14:foregroundMark x1="8398" y1="47070" x2="8398" y2="47070"/>
                          <a14:foregroundMark x1="35742" y1="91992" x2="35742" y2="91992"/>
                          <a14:foregroundMark x1="35742" y1="96875" x2="35742" y2="96875"/>
                          <a14:foregroundMark x1="29492" y1="82617" x2="29492" y2="82617"/>
                          <a14:foregroundMark x1="15430" y1="28516" x2="15430" y2="28516"/>
                          <a14:foregroundMark x1="5664" y1="38672" x2="5664" y2="38672"/>
                          <a14:foregroundMark x1="3125" y1="51953" x2="3125" y2="51953"/>
                          <a14:foregroundMark x1="6055" y1="65430" x2="6055" y2="65430"/>
                          <a14:foregroundMark x1="27930" y1="14453" x2="27930" y2="14453"/>
                          <a14:foregroundMark x1="31055" y1="15039" x2="31055" y2="15039"/>
                          <a14:foregroundMark x1="28320" y1="17188" x2="34180" y2="11523"/>
                          <a14:foregroundMark x1="44336" y1="6641" x2="55273" y2="1367"/>
                          <a14:foregroundMark x1="63086" y1="4492" x2="71875" y2="9570"/>
                          <a14:foregroundMark x1="82422" y1="15430" x2="88867" y2="23047"/>
                          <a14:foregroundMark x1="95117" y1="35742" x2="97266" y2="41602"/>
                        </a14:backgroundRemoval>
                      </a14:imgEffect>
                    </a14:imgLayer>
                  </a14:imgProps>
                </a:ext>
              </a:extLst>
            </a:blip>
            <a:stretch>
              <a:fillRect/>
            </a:stretch>
          </p:blipFill>
          <p:spPr>
            <a:xfrm>
              <a:off x="5029748" y="4297726"/>
              <a:ext cx="497018" cy="497018"/>
            </a:xfrm>
            <a:prstGeom prst="rect">
              <a:avLst/>
            </a:prstGeom>
          </p:spPr>
        </p:pic>
      </p:grpSp>
      <p:grpSp>
        <p:nvGrpSpPr>
          <p:cNvPr id="66" name="Group 65">
            <a:extLst>
              <a:ext uri="{FF2B5EF4-FFF2-40B4-BE49-F238E27FC236}">
                <a16:creationId xmlns:a16="http://schemas.microsoft.com/office/drawing/2014/main" xmlns="" id="{BB09E078-1050-CFD5-0518-A35E19DE981D}"/>
              </a:ext>
            </a:extLst>
          </p:cNvPr>
          <p:cNvGrpSpPr/>
          <p:nvPr/>
        </p:nvGrpSpPr>
        <p:grpSpPr>
          <a:xfrm>
            <a:off x="4064569" y="1888533"/>
            <a:ext cx="2175993" cy="2202127"/>
            <a:chOff x="4064569" y="1888533"/>
            <a:chExt cx="2175993" cy="2202127"/>
          </a:xfrm>
        </p:grpSpPr>
        <p:sp>
          <p:nvSpPr>
            <p:cNvPr id="16" name="Freeform 19">
              <a:extLst>
                <a:ext uri="{FF2B5EF4-FFF2-40B4-BE49-F238E27FC236}">
                  <a16:creationId xmlns:a16="http://schemas.microsoft.com/office/drawing/2014/main" xmlns="" id="{D482B547-E030-D055-41A0-F41F02C87CF7}"/>
                </a:ext>
              </a:extLst>
            </p:cNvPr>
            <p:cNvSpPr>
              <a:spLocks/>
            </p:cNvSpPr>
            <p:nvPr/>
          </p:nvSpPr>
          <p:spPr bwMode="auto">
            <a:xfrm>
              <a:off x="5102324" y="2321391"/>
              <a:ext cx="1138238" cy="1769269"/>
            </a:xfrm>
            <a:custGeom>
              <a:avLst/>
              <a:gdLst>
                <a:gd name="T0" fmla="*/ 0 w 2547"/>
                <a:gd name="T1" fmla="*/ 910 h 3946"/>
                <a:gd name="T2" fmla="*/ 2176 w 2547"/>
                <a:gd name="T3" fmla="*/ 0 h 3946"/>
                <a:gd name="T4" fmla="*/ 2547 w 2547"/>
                <a:gd name="T5" fmla="*/ 3946 h 3946"/>
                <a:gd name="T6" fmla="*/ 0 w 2547"/>
                <a:gd name="T7" fmla="*/ 910 h 3946"/>
              </a:gdLst>
              <a:ahLst/>
              <a:cxnLst>
                <a:cxn ang="0">
                  <a:pos x="T0" y="T1"/>
                </a:cxn>
                <a:cxn ang="0">
                  <a:pos x="T2" y="T3"/>
                </a:cxn>
                <a:cxn ang="0">
                  <a:pos x="T4" y="T5"/>
                </a:cxn>
                <a:cxn ang="0">
                  <a:pos x="T6" y="T7"/>
                </a:cxn>
              </a:cxnLst>
              <a:rect l="0" t="0" r="r" b="b"/>
              <a:pathLst>
                <a:path w="2547" h="3946">
                  <a:moveTo>
                    <a:pt x="0" y="910"/>
                  </a:moveTo>
                  <a:cubicBezTo>
                    <a:pt x="616" y="393"/>
                    <a:pt x="1375" y="76"/>
                    <a:pt x="2176" y="0"/>
                  </a:cubicBezTo>
                  <a:lnTo>
                    <a:pt x="2547" y="3946"/>
                  </a:lnTo>
                  <a:lnTo>
                    <a:pt x="0" y="910"/>
                  </a:lnTo>
                  <a:close/>
                </a:path>
              </a:pathLst>
            </a:custGeom>
            <a:solidFill>
              <a:srgbClr val="FFD966"/>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30" name="Freeform: Shape 29">
              <a:extLst>
                <a:ext uri="{FF2B5EF4-FFF2-40B4-BE49-F238E27FC236}">
                  <a16:creationId xmlns:a16="http://schemas.microsoft.com/office/drawing/2014/main" xmlns="" id="{82CA3A55-F9D6-1DFE-B5B3-41710A5E1703}"/>
                </a:ext>
              </a:extLst>
            </p:cNvPr>
            <p:cNvSpPr>
              <a:spLocks/>
            </p:cNvSpPr>
            <p:nvPr/>
          </p:nvSpPr>
          <p:spPr bwMode="auto">
            <a:xfrm>
              <a:off x="5102325" y="2321391"/>
              <a:ext cx="1013238" cy="741296"/>
            </a:xfrm>
            <a:custGeom>
              <a:avLst/>
              <a:gdLst>
                <a:gd name="connsiteX0" fmla="*/ 1296587 w 1350984"/>
                <a:gd name="connsiteY0" fmla="*/ 0 h 988394"/>
                <a:gd name="connsiteX1" fmla="*/ 1350984 w 1350984"/>
                <a:gd name="connsiteY1" fmla="*/ 580479 h 988394"/>
                <a:gd name="connsiteX2" fmla="*/ 1334863 w 1350984"/>
                <a:gd name="connsiteY2" fmla="*/ 581293 h 988394"/>
                <a:gd name="connsiteX3" fmla="*/ 380479 w 1350984"/>
                <a:gd name="connsiteY3" fmla="*/ 980296 h 988394"/>
                <a:gd name="connsiteX4" fmla="*/ 371570 w 1350984"/>
                <a:gd name="connsiteY4" fmla="*/ 988394 h 988394"/>
                <a:gd name="connsiteX5" fmla="*/ 0 w 1350984"/>
                <a:gd name="connsiteY5" fmla="*/ 544023 h 988394"/>
                <a:gd name="connsiteX6" fmla="*/ 1296587 w 1350984"/>
                <a:gd name="connsiteY6" fmla="*/ 0 h 98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984" h="988394">
                  <a:moveTo>
                    <a:pt x="1296587" y="0"/>
                  </a:moveTo>
                  <a:lnTo>
                    <a:pt x="1350984" y="580479"/>
                  </a:lnTo>
                  <a:lnTo>
                    <a:pt x="1334863" y="581293"/>
                  </a:lnTo>
                  <a:cubicBezTo>
                    <a:pt x="974271" y="617913"/>
                    <a:pt x="645360" y="761698"/>
                    <a:pt x="380479" y="980296"/>
                  </a:cubicBezTo>
                  <a:lnTo>
                    <a:pt x="371570" y="988394"/>
                  </a:lnTo>
                  <a:lnTo>
                    <a:pt x="0" y="544023"/>
                  </a:lnTo>
                  <a:cubicBezTo>
                    <a:pt x="367049" y="234946"/>
                    <a:pt x="819305" y="45435"/>
                    <a:pt x="1296587" y="0"/>
                  </a:cubicBez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9" name="TextBox 38">
              <a:extLst>
                <a:ext uri="{FF2B5EF4-FFF2-40B4-BE49-F238E27FC236}">
                  <a16:creationId xmlns:a16="http://schemas.microsoft.com/office/drawing/2014/main" xmlns="" id="{90548BAC-D039-59C1-3430-DD23147CC725}"/>
                </a:ext>
              </a:extLst>
            </p:cNvPr>
            <p:cNvSpPr txBox="1"/>
            <p:nvPr/>
          </p:nvSpPr>
          <p:spPr>
            <a:xfrm>
              <a:off x="5480727" y="2422040"/>
              <a:ext cx="340158" cy="461665"/>
            </a:xfrm>
            <a:prstGeom prst="rect">
              <a:avLst/>
            </a:prstGeom>
            <a:noFill/>
          </p:spPr>
          <p:txBody>
            <a:bodyPr wrap="none" rtlCol="0" anchor="ctr">
              <a:spAutoFit/>
            </a:bodyPr>
            <a:lstStyle/>
            <a:p>
              <a:pPr algn="ctr"/>
              <a:r>
                <a:rPr lang="en-US" sz="2400" b="1" dirty="0">
                  <a:solidFill>
                    <a:schemeClr val="bg1">
                      <a:lumMod val="95000"/>
                    </a:schemeClr>
                  </a:solidFill>
                </a:rPr>
                <a:t>8</a:t>
              </a:r>
            </a:p>
          </p:txBody>
        </p:sp>
        <p:sp>
          <p:nvSpPr>
            <p:cNvPr id="47" name="TextBox 46">
              <a:extLst>
                <a:ext uri="{FF2B5EF4-FFF2-40B4-BE49-F238E27FC236}">
                  <a16:creationId xmlns:a16="http://schemas.microsoft.com/office/drawing/2014/main" xmlns="" id="{E1F104A5-6C4D-D925-B768-9C8D5CAAF3BB}"/>
                </a:ext>
              </a:extLst>
            </p:cNvPr>
            <p:cNvSpPr txBox="1"/>
            <p:nvPr/>
          </p:nvSpPr>
          <p:spPr>
            <a:xfrm>
              <a:off x="4064569" y="1888533"/>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الاستدامة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3" name="Picture 52">
              <a:extLst>
                <a:ext uri="{FF2B5EF4-FFF2-40B4-BE49-F238E27FC236}">
                  <a16:creationId xmlns:a16="http://schemas.microsoft.com/office/drawing/2014/main" xmlns="" id="{EFF78A5F-A8F2-D6C3-7531-8D7BE084AC33}"/>
                </a:ext>
              </a:extLst>
            </p:cNvPr>
            <p:cNvPicPr>
              <a:picLocks noChangeAspect="1"/>
            </p:cNvPicPr>
            <p:nvPr/>
          </p:nvPicPr>
          <p:blipFill>
            <a:blip r:embed="rId7"/>
            <a:stretch>
              <a:fillRect/>
            </a:stretch>
          </p:blipFill>
          <p:spPr>
            <a:xfrm>
              <a:off x="5608386" y="2836172"/>
              <a:ext cx="425902" cy="425902"/>
            </a:xfrm>
            <a:prstGeom prst="rect">
              <a:avLst/>
            </a:prstGeom>
          </p:spPr>
        </p:pic>
      </p:grpSp>
      <p:grpSp>
        <p:nvGrpSpPr>
          <p:cNvPr id="65" name="Group 64">
            <a:extLst>
              <a:ext uri="{FF2B5EF4-FFF2-40B4-BE49-F238E27FC236}">
                <a16:creationId xmlns:a16="http://schemas.microsoft.com/office/drawing/2014/main" xmlns="" id="{3FE2F462-846E-2723-FD2B-799403AF2C77}"/>
              </a:ext>
            </a:extLst>
          </p:cNvPr>
          <p:cNvGrpSpPr/>
          <p:nvPr/>
        </p:nvGrpSpPr>
        <p:grpSpPr>
          <a:xfrm>
            <a:off x="2928199" y="2958375"/>
            <a:ext cx="3312364" cy="1132286"/>
            <a:chOff x="2928199" y="2958375"/>
            <a:chExt cx="3312364" cy="1132286"/>
          </a:xfrm>
        </p:grpSpPr>
        <p:sp>
          <p:nvSpPr>
            <p:cNvPr id="15" name="Freeform 17">
              <a:extLst>
                <a:ext uri="{FF2B5EF4-FFF2-40B4-BE49-F238E27FC236}">
                  <a16:creationId xmlns:a16="http://schemas.microsoft.com/office/drawing/2014/main" xmlns="" id="{E8AB66C1-4529-73D9-7DF3-C881E9D0F0F2}"/>
                </a:ext>
              </a:extLst>
            </p:cNvPr>
            <p:cNvSpPr>
              <a:spLocks/>
            </p:cNvSpPr>
            <p:nvPr/>
          </p:nvSpPr>
          <p:spPr bwMode="auto">
            <a:xfrm>
              <a:off x="4477247" y="2958376"/>
              <a:ext cx="1763316" cy="1132285"/>
            </a:xfrm>
            <a:custGeom>
              <a:avLst/>
              <a:gdLst>
                <a:gd name="T0" fmla="*/ 0 w 3948"/>
                <a:gd name="T1" fmla="*/ 2181 h 2527"/>
                <a:gd name="T2" fmla="*/ 896 w 3948"/>
                <a:gd name="T3" fmla="*/ 0 h 2527"/>
                <a:gd name="T4" fmla="*/ 3948 w 3948"/>
                <a:gd name="T5" fmla="*/ 2527 h 2527"/>
                <a:gd name="T6" fmla="*/ 0 w 3948"/>
                <a:gd name="T7" fmla="*/ 2181 h 2527"/>
              </a:gdLst>
              <a:ahLst/>
              <a:cxnLst>
                <a:cxn ang="0">
                  <a:pos x="T0" y="T1"/>
                </a:cxn>
                <a:cxn ang="0">
                  <a:pos x="T2" y="T3"/>
                </a:cxn>
                <a:cxn ang="0">
                  <a:pos x="T4" y="T5"/>
                </a:cxn>
                <a:cxn ang="0">
                  <a:pos x="T6" y="T7"/>
                </a:cxn>
              </a:cxnLst>
              <a:rect l="0" t="0" r="r" b="b"/>
              <a:pathLst>
                <a:path w="3948" h="2527">
                  <a:moveTo>
                    <a:pt x="0" y="2181"/>
                  </a:moveTo>
                  <a:cubicBezTo>
                    <a:pt x="71" y="1380"/>
                    <a:pt x="383" y="619"/>
                    <a:pt x="896" y="0"/>
                  </a:cubicBezTo>
                  <a:lnTo>
                    <a:pt x="3948" y="2527"/>
                  </a:lnTo>
                  <a:lnTo>
                    <a:pt x="0" y="2181"/>
                  </a:lnTo>
                  <a:close/>
                </a:path>
              </a:pathLst>
            </a:custGeom>
            <a:solidFill>
              <a:srgbClr val="9FCFD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29" name="Freeform: Shape 28">
              <a:extLst>
                <a:ext uri="{FF2B5EF4-FFF2-40B4-BE49-F238E27FC236}">
                  <a16:creationId xmlns:a16="http://schemas.microsoft.com/office/drawing/2014/main" xmlns="" id="{C9979642-0EBA-7242-A6E9-1714C9822218}"/>
                </a:ext>
              </a:extLst>
            </p:cNvPr>
            <p:cNvSpPr>
              <a:spLocks/>
            </p:cNvSpPr>
            <p:nvPr/>
          </p:nvSpPr>
          <p:spPr bwMode="auto">
            <a:xfrm>
              <a:off x="4477248" y="2958375"/>
              <a:ext cx="732373" cy="1014923"/>
            </a:xfrm>
            <a:custGeom>
              <a:avLst/>
              <a:gdLst>
                <a:gd name="connsiteX0" fmla="*/ 533580 w 976497"/>
                <a:gd name="connsiteY0" fmla="*/ 0 h 1353230"/>
                <a:gd name="connsiteX1" fmla="*/ 976497 w 976497"/>
                <a:gd name="connsiteY1" fmla="*/ 367909 h 1353230"/>
                <a:gd name="connsiteX2" fmla="*/ 971578 w 976497"/>
                <a:gd name="connsiteY2" fmla="*/ 373322 h 1353230"/>
                <a:gd name="connsiteX3" fmla="*/ 572574 w 976497"/>
                <a:gd name="connsiteY3" fmla="*/ 1327706 h 1353230"/>
                <a:gd name="connsiteX4" fmla="*/ 571285 w 976497"/>
                <a:gd name="connsiteY4" fmla="*/ 1353230 h 1353230"/>
                <a:gd name="connsiteX5" fmla="*/ 0 w 976497"/>
                <a:gd name="connsiteY5" fmla="*/ 1303001 h 1353230"/>
                <a:gd name="connsiteX6" fmla="*/ 533580 w 976497"/>
                <a:gd name="connsiteY6" fmla="*/ 0 h 135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497" h="1353230">
                  <a:moveTo>
                    <a:pt x="533580" y="0"/>
                  </a:moveTo>
                  <a:lnTo>
                    <a:pt x="976497" y="367909"/>
                  </a:lnTo>
                  <a:lnTo>
                    <a:pt x="971578" y="373322"/>
                  </a:lnTo>
                  <a:cubicBezTo>
                    <a:pt x="752979" y="638203"/>
                    <a:pt x="609194" y="967114"/>
                    <a:pt x="572574" y="1327706"/>
                  </a:cubicBezTo>
                  <a:lnTo>
                    <a:pt x="571285" y="1353230"/>
                  </a:lnTo>
                  <a:lnTo>
                    <a:pt x="0" y="1303001"/>
                  </a:lnTo>
                  <a:cubicBezTo>
                    <a:pt x="42282" y="824458"/>
                    <a:pt x="228082" y="369811"/>
                    <a:pt x="533580" y="0"/>
                  </a:cubicBez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5" name="TextBox 34">
              <a:extLst>
                <a:ext uri="{FF2B5EF4-FFF2-40B4-BE49-F238E27FC236}">
                  <a16:creationId xmlns:a16="http://schemas.microsoft.com/office/drawing/2014/main" xmlns="" id="{FFC19FB9-087A-E8DD-72EB-1448E839FFB9}"/>
                </a:ext>
              </a:extLst>
            </p:cNvPr>
            <p:cNvSpPr txBox="1"/>
            <p:nvPr/>
          </p:nvSpPr>
          <p:spPr>
            <a:xfrm>
              <a:off x="4637152" y="3274468"/>
              <a:ext cx="340158" cy="461665"/>
            </a:xfrm>
            <a:prstGeom prst="rect">
              <a:avLst/>
            </a:prstGeom>
            <a:noFill/>
          </p:spPr>
          <p:txBody>
            <a:bodyPr wrap="none" rtlCol="0" anchor="ctr">
              <a:spAutoFit/>
            </a:bodyPr>
            <a:lstStyle/>
            <a:p>
              <a:pPr algn="ctr"/>
              <a:r>
                <a:rPr lang="en-US" sz="2400" b="1" dirty="0">
                  <a:solidFill>
                    <a:schemeClr val="bg1">
                      <a:lumMod val="95000"/>
                    </a:schemeClr>
                  </a:solidFill>
                </a:rPr>
                <a:t>7</a:t>
              </a:r>
            </a:p>
          </p:txBody>
        </p:sp>
        <p:sp>
          <p:nvSpPr>
            <p:cNvPr id="46" name="TextBox 45">
              <a:extLst>
                <a:ext uri="{FF2B5EF4-FFF2-40B4-BE49-F238E27FC236}">
                  <a16:creationId xmlns:a16="http://schemas.microsoft.com/office/drawing/2014/main" xmlns="" id="{31128E22-09C9-F201-1B8A-9EADBFCEB1FA}"/>
                </a:ext>
              </a:extLst>
            </p:cNvPr>
            <p:cNvSpPr txBox="1"/>
            <p:nvPr/>
          </p:nvSpPr>
          <p:spPr>
            <a:xfrm>
              <a:off x="2928199" y="3034233"/>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الأمن السيبراني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4" name="Picture 53">
              <a:extLst>
                <a:ext uri="{FF2B5EF4-FFF2-40B4-BE49-F238E27FC236}">
                  <a16:creationId xmlns:a16="http://schemas.microsoft.com/office/drawing/2014/main" xmlns="" id="{6F645B7E-F11E-52AD-DC3D-05C7390D5180}"/>
                </a:ext>
              </a:extLst>
            </p:cNvPr>
            <p:cNvPicPr>
              <a:picLocks noChangeAspect="1"/>
            </p:cNvPicPr>
            <p:nvPr/>
          </p:nvPicPr>
          <p:blipFill>
            <a:blip r:embed="rId8"/>
            <a:stretch>
              <a:fillRect/>
            </a:stretch>
          </p:blipFill>
          <p:spPr>
            <a:xfrm>
              <a:off x="5048111" y="3478003"/>
              <a:ext cx="425902" cy="425902"/>
            </a:xfrm>
            <a:prstGeom prst="rect">
              <a:avLst/>
            </a:prstGeom>
          </p:spPr>
        </p:pic>
      </p:grpSp>
      <p:grpSp>
        <p:nvGrpSpPr>
          <p:cNvPr id="59" name="Group 58">
            <a:extLst>
              <a:ext uri="{FF2B5EF4-FFF2-40B4-BE49-F238E27FC236}">
                <a16:creationId xmlns:a16="http://schemas.microsoft.com/office/drawing/2014/main" xmlns="" id="{139891E7-61CB-0CDC-ED11-E803CABA6A05}"/>
              </a:ext>
            </a:extLst>
          </p:cNvPr>
          <p:cNvGrpSpPr/>
          <p:nvPr/>
        </p:nvGrpSpPr>
        <p:grpSpPr>
          <a:xfrm>
            <a:off x="6240562" y="4090660"/>
            <a:ext cx="3374337" cy="1133476"/>
            <a:chOff x="6240562" y="4090660"/>
            <a:chExt cx="3374337" cy="1133476"/>
          </a:xfrm>
        </p:grpSpPr>
        <p:sp>
          <p:nvSpPr>
            <p:cNvPr id="11" name="Freeform 9">
              <a:extLst>
                <a:ext uri="{FF2B5EF4-FFF2-40B4-BE49-F238E27FC236}">
                  <a16:creationId xmlns:a16="http://schemas.microsoft.com/office/drawing/2014/main" xmlns="" id="{632E5ECE-D436-8AE1-2E9B-4C7DEB20E1C2}"/>
                </a:ext>
              </a:extLst>
            </p:cNvPr>
            <p:cNvSpPr>
              <a:spLocks/>
            </p:cNvSpPr>
            <p:nvPr/>
          </p:nvSpPr>
          <p:spPr bwMode="auto">
            <a:xfrm>
              <a:off x="6240562" y="4090660"/>
              <a:ext cx="1763316" cy="1133475"/>
            </a:xfrm>
            <a:custGeom>
              <a:avLst/>
              <a:gdLst>
                <a:gd name="T0" fmla="*/ 3949 w 3949"/>
                <a:gd name="T1" fmla="*/ 345 h 2527"/>
                <a:gd name="T2" fmla="*/ 3053 w 3949"/>
                <a:gd name="T3" fmla="*/ 2527 h 2527"/>
                <a:gd name="T4" fmla="*/ 0 w 3949"/>
                <a:gd name="T5" fmla="*/ 0 h 2527"/>
                <a:gd name="T6" fmla="*/ 3949 w 3949"/>
                <a:gd name="T7" fmla="*/ 345 h 2527"/>
              </a:gdLst>
              <a:ahLst/>
              <a:cxnLst>
                <a:cxn ang="0">
                  <a:pos x="T0" y="T1"/>
                </a:cxn>
                <a:cxn ang="0">
                  <a:pos x="T2" y="T3"/>
                </a:cxn>
                <a:cxn ang="0">
                  <a:pos x="T4" y="T5"/>
                </a:cxn>
                <a:cxn ang="0">
                  <a:pos x="T6" y="T7"/>
                </a:cxn>
              </a:cxnLst>
              <a:rect l="0" t="0" r="r" b="b"/>
              <a:pathLst>
                <a:path w="3949" h="2527">
                  <a:moveTo>
                    <a:pt x="3949" y="345"/>
                  </a:moveTo>
                  <a:cubicBezTo>
                    <a:pt x="3878" y="1146"/>
                    <a:pt x="3566" y="1907"/>
                    <a:pt x="3053" y="2527"/>
                  </a:cubicBezTo>
                  <a:lnTo>
                    <a:pt x="0" y="0"/>
                  </a:lnTo>
                  <a:lnTo>
                    <a:pt x="3949" y="345"/>
                  </a:lnTo>
                  <a:close/>
                </a:path>
              </a:pathLst>
            </a:custGeom>
            <a:solidFill>
              <a:srgbClr val="9FCFD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grpSp>
          <p:nvGrpSpPr>
            <p:cNvPr id="58" name="Group 57">
              <a:extLst>
                <a:ext uri="{FF2B5EF4-FFF2-40B4-BE49-F238E27FC236}">
                  <a16:creationId xmlns:a16="http://schemas.microsoft.com/office/drawing/2014/main" xmlns="" id="{36418A12-225F-1115-165B-54D591BB3BD7}"/>
                </a:ext>
              </a:extLst>
            </p:cNvPr>
            <p:cNvGrpSpPr/>
            <p:nvPr/>
          </p:nvGrpSpPr>
          <p:grpSpPr>
            <a:xfrm>
              <a:off x="6954357" y="4197538"/>
              <a:ext cx="2660542" cy="1026598"/>
              <a:chOff x="6954357" y="4197538"/>
              <a:chExt cx="2660542" cy="1026598"/>
            </a:xfrm>
          </p:grpSpPr>
          <p:sp>
            <p:nvSpPr>
              <p:cNvPr id="19" name="Freeform: Shape 18">
                <a:extLst>
                  <a:ext uri="{FF2B5EF4-FFF2-40B4-BE49-F238E27FC236}">
                    <a16:creationId xmlns:a16="http://schemas.microsoft.com/office/drawing/2014/main" xmlns="" id="{BC67402D-3D1D-FD70-6C4D-C27CF9B2DA96}"/>
                  </a:ext>
                </a:extLst>
              </p:cNvPr>
              <p:cNvSpPr>
                <a:spLocks/>
              </p:cNvSpPr>
              <p:nvPr/>
            </p:nvSpPr>
            <p:spPr bwMode="auto">
              <a:xfrm>
                <a:off x="7271677" y="4207813"/>
                <a:ext cx="732202" cy="1016323"/>
              </a:xfrm>
              <a:custGeom>
                <a:avLst/>
                <a:gdLst>
                  <a:gd name="connsiteX0" fmla="*/ 405074 w 976269"/>
                  <a:gd name="connsiteY0" fmla="*/ 0 h 1355097"/>
                  <a:gd name="connsiteX1" fmla="*/ 976269 w 976269"/>
                  <a:gd name="connsiteY1" fmla="*/ 50128 h 1355097"/>
                  <a:gd name="connsiteX2" fmla="*/ 442824 w 976269"/>
                  <a:gd name="connsiteY2" fmla="*/ 1355097 h 1355097"/>
                  <a:gd name="connsiteX3" fmla="*/ 0 w 976269"/>
                  <a:gd name="connsiteY3" fmla="*/ 986906 h 1355097"/>
                  <a:gd name="connsiteX4" fmla="*/ 4689 w 976269"/>
                  <a:gd name="connsiteY4" fmla="*/ 981747 h 1355097"/>
                  <a:gd name="connsiteX5" fmla="*/ 403692 w 976269"/>
                  <a:gd name="connsiteY5" fmla="*/ 27363 h 135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6269" h="1355097">
                    <a:moveTo>
                      <a:pt x="405074" y="0"/>
                    </a:moveTo>
                    <a:lnTo>
                      <a:pt x="976269" y="50128"/>
                    </a:lnTo>
                    <a:cubicBezTo>
                      <a:pt x="933998" y="529175"/>
                      <a:pt x="748245" y="984299"/>
                      <a:pt x="442824" y="1355097"/>
                    </a:cubicBezTo>
                    <a:lnTo>
                      <a:pt x="0" y="986906"/>
                    </a:lnTo>
                    <a:lnTo>
                      <a:pt x="4689" y="981747"/>
                    </a:lnTo>
                    <a:cubicBezTo>
                      <a:pt x="223288" y="716867"/>
                      <a:pt x="367072" y="387955"/>
                      <a:pt x="403692" y="27363"/>
                    </a:cubicBez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3" name="TextBox 32">
                <a:extLst>
                  <a:ext uri="{FF2B5EF4-FFF2-40B4-BE49-F238E27FC236}">
                    <a16:creationId xmlns:a16="http://schemas.microsoft.com/office/drawing/2014/main" xmlns="" id="{065FC3E0-7FB3-8E7A-3040-F27DABA76941}"/>
                  </a:ext>
                </a:extLst>
              </p:cNvPr>
              <p:cNvSpPr txBox="1"/>
              <p:nvPr/>
            </p:nvSpPr>
            <p:spPr>
              <a:xfrm>
                <a:off x="7499185" y="4418077"/>
                <a:ext cx="340158" cy="461665"/>
              </a:xfrm>
              <a:prstGeom prst="rect">
                <a:avLst/>
              </a:prstGeom>
              <a:noFill/>
            </p:spPr>
            <p:txBody>
              <a:bodyPr wrap="none" rtlCol="0" anchor="ctr">
                <a:spAutoFit/>
              </a:bodyPr>
              <a:lstStyle/>
              <a:p>
                <a:pPr algn="ctr"/>
                <a:r>
                  <a:rPr lang="en-US" sz="2400" b="1" dirty="0">
                    <a:solidFill>
                      <a:schemeClr val="bg1">
                        <a:lumMod val="95000"/>
                      </a:schemeClr>
                    </a:solidFill>
                  </a:rPr>
                  <a:t>3</a:t>
                </a:r>
              </a:p>
            </p:txBody>
          </p:sp>
          <p:sp>
            <p:nvSpPr>
              <p:cNvPr id="42" name="TextBox 41">
                <a:extLst>
                  <a:ext uri="{FF2B5EF4-FFF2-40B4-BE49-F238E27FC236}">
                    <a16:creationId xmlns:a16="http://schemas.microsoft.com/office/drawing/2014/main" xmlns="" id="{32B23DEF-8CA7-D5EC-87AB-4E239628511D}"/>
                  </a:ext>
                </a:extLst>
              </p:cNvPr>
              <p:cNvSpPr txBox="1"/>
              <p:nvPr/>
            </p:nvSpPr>
            <p:spPr>
              <a:xfrm>
                <a:off x="7858583" y="4705981"/>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المشاركة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0" name="Picture 49">
                <a:extLst>
                  <a:ext uri="{FF2B5EF4-FFF2-40B4-BE49-F238E27FC236}">
                    <a16:creationId xmlns:a16="http://schemas.microsoft.com/office/drawing/2014/main" xmlns="" id="{8D7CC1FE-7CDA-3E07-DB57-8CCDFE9AC563}"/>
                  </a:ext>
                </a:extLst>
              </p:cNvPr>
              <p:cNvPicPr>
                <a:picLocks noChangeAspect="1"/>
              </p:cNvPicPr>
              <p:nvPr/>
            </p:nvPicPr>
            <p:blipFill>
              <a:blip r:embed="rId9">
                <a:biLevel thresh="25000"/>
              </a:blip>
              <a:stretch>
                <a:fillRect/>
              </a:stretch>
            </p:blipFill>
            <p:spPr>
              <a:xfrm>
                <a:off x="6954357" y="4197538"/>
                <a:ext cx="458136" cy="458136"/>
              </a:xfrm>
              <a:prstGeom prst="rect">
                <a:avLst/>
              </a:prstGeom>
            </p:spPr>
          </p:pic>
        </p:grpSp>
      </p:grpSp>
      <p:grpSp>
        <p:nvGrpSpPr>
          <p:cNvPr id="57" name="Group 56">
            <a:extLst>
              <a:ext uri="{FF2B5EF4-FFF2-40B4-BE49-F238E27FC236}">
                <a16:creationId xmlns:a16="http://schemas.microsoft.com/office/drawing/2014/main" xmlns="" id="{EE731D52-28C6-9D85-A952-6A79A7768F98}"/>
              </a:ext>
            </a:extLst>
          </p:cNvPr>
          <p:cNvGrpSpPr/>
          <p:nvPr/>
        </p:nvGrpSpPr>
        <p:grpSpPr>
          <a:xfrm>
            <a:off x="6240562" y="2948851"/>
            <a:ext cx="3383798" cy="1141810"/>
            <a:chOff x="6240562" y="2948851"/>
            <a:chExt cx="3383798" cy="1141810"/>
          </a:xfrm>
        </p:grpSpPr>
        <p:sp>
          <p:nvSpPr>
            <p:cNvPr id="10" name="Freeform 7">
              <a:extLst>
                <a:ext uri="{FF2B5EF4-FFF2-40B4-BE49-F238E27FC236}">
                  <a16:creationId xmlns:a16="http://schemas.microsoft.com/office/drawing/2014/main" xmlns="" id="{E0FD1A6B-FFB1-69E1-B23F-445E80E8E40B}"/>
                </a:ext>
              </a:extLst>
            </p:cNvPr>
            <p:cNvSpPr>
              <a:spLocks/>
            </p:cNvSpPr>
            <p:nvPr/>
          </p:nvSpPr>
          <p:spPr bwMode="auto">
            <a:xfrm>
              <a:off x="6240562" y="2948851"/>
              <a:ext cx="1762125" cy="1141810"/>
            </a:xfrm>
            <a:custGeom>
              <a:avLst/>
              <a:gdLst>
                <a:gd name="T0" fmla="*/ 3036 w 3946"/>
                <a:gd name="T1" fmla="*/ 0 h 2548"/>
                <a:gd name="T2" fmla="*/ 3946 w 3946"/>
                <a:gd name="T3" fmla="*/ 2176 h 2548"/>
                <a:gd name="T4" fmla="*/ 0 w 3946"/>
                <a:gd name="T5" fmla="*/ 2548 h 2548"/>
                <a:gd name="T6" fmla="*/ 3036 w 3946"/>
                <a:gd name="T7" fmla="*/ 0 h 2548"/>
              </a:gdLst>
              <a:ahLst/>
              <a:cxnLst>
                <a:cxn ang="0">
                  <a:pos x="T0" y="T1"/>
                </a:cxn>
                <a:cxn ang="0">
                  <a:pos x="T2" y="T3"/>
                </a:cxn>
                <a:cxn ang="0">
                  <a:pos x="T4" y="T5"/>
                </a:cxn>
                <a:cxn ang="0">
                  <a:pos x="T6" y="T7"/>
                </a:cxn>
              </a:cxnLst>
              <a:rect l="0" t="0" r="r" b="b"/>
              <a:pathLst>
                <a:path w="3946" h="2548">
                  <a:moveTo>
                    <a:pt x="3036" y="0"/>
                  </a:moveTo>
                  <a:cubicBezTo>
                    <a:pt x="3553" y="616"/>
                    <a:pt x="3871" y="1375"/>
                    <a:pt x="3946" y="2176"/>
                  </a:cubicBezTo>
                  <a:lnTo>
                    <a:pt x="0" y="2548"/>
                  </a:lnTo>
                  <a:lnTo>
                    <a:pt x="3036" y="0"/>
                  </a:lnTo>
                  <a:close/>
                </a:path>
              </a:pathLst>
            </a:custGeom>
            <a:solidFill>
              <a:srgbClr val="B0B0B0"/>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8" name="Freeform: Shape 17">
              <a:extLst>
                <a:ext uri="{FF2B5EF4-FFF2-40B4-BE49-F238E27FC236}">
                  <a16:creationId xmlns:a16="http://schemas.microsoft.com/office/drawing/2014/main" xmlns="" id="{6DBD1C97-BEFB-F91E-78C3-7242A6BA91F6}"/>
                </a:ext>
              </a:extLst>
            </p:cNvPr>
            <p:cNvSpPr>
              <a:spLocks/>
            </p:cNvSpPr>
            <p:nvPr/>
          </p:nvSpPr>
          <p:spPr bwMode="auto">
            <a:xfrm>
              <a:off x="7265377" y="2948851"/>
              <a:ext cx="737310" cy="1015573"/>
            </a:xfrm>
            <a:custGeom>
              <a:avLst/>
              <a:gdLst>
                <a:gd name="connsiteX0" fmla="*/ 441254 w 983080"/>
                <a:gd name="connsiteY0" fmla="*/ 0 h 1354097"/>
                <a:gd name="connsiteX1" fmla="*/ 983080 w 983080"/>
                <a:gd name="connsiteY1" fmla="*/ 1300146 h 1354097"/>
                <a:gd name="connsiteX2" fmla="*/ 412783 w 983080"/>
                <a:gd name="connsiteY2" fmla="*/ 1354097 h 1354097"/>
                <a:gd name="connsiteX3" fmla="*/ 412091 w 983080"/>
                <a:gd name="connsiteY3" fmla="*/ 1340406 h 1354097"/>
                <a:gd name="connsiteX4" fmla="*/ 13088 w 983080"/>
                <a:gd name="connsiteY4" fmla="*/ 386022 h 1354097"/>
                <a:gd name="connsiteX5" fmla="*/ 0 w 983080"/>
                <a:gd name="connsiteY5" fmla="*/ 371622 h 135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3080" h="1354097">
                  <a:moveTo>
                    <a:pt x="441254" y="0"/>
                  </a:moveTo>
                  <a:cubicBezTo>
                    <a:pt x="749083" y="368056"/>
                    <a:pt x="938424" y="821553"/>
                    <a:pt x="983080" y="1300146"/>
                  </a:cubicBezTo>
                  <a:lnTo>
                    <a:pt x="412783" y="1354097"/>
                  </a:lnTo>
                  <a:lnTo>
                    <a:pt x="412091" y="1340406"/>
                  </a:lnTo>
                  <a:cubicBezTo>
                    <a:pt x="375471" y="979814"/>
                    <a:pt x="231687" y="650903"/>
                    <a:pt x="13088" y="386022"/>
                  </a:cubicBezTo>
                  <a:lnTo>
                    <a:pt x="0" y="371622"/>
                  </a:lnTo>
                  <a:close/>
                </a:path>
              </a:pathLst>
            </a:custGeom>
            <a:solidFill>
              <a:schemeClr val="tx1">
                <a:alpha val="28000"/>
              </a:schemeClr>
            </a:solidFill>
            <a:ln w="0">
              <a:noFill/>
              <a:prstDash val="solid"/>
              <a:round/>
              <a:headEnd/>
              <a:tailEnd/>
            </a:ln>
          </p:spPr>
          <p:txBody>
            <a:bodyPr vert="horz" wrap="square" lIns="68580" tIns="34290" rIns="68580" bIns="34290" numCol="1" anchor="t" anchorCtr="0" compatLnSpc="1">
              <a:prstTxWarp prst="textNoShape">
                <a:avLst/>
              </a:prstTxWarp>
              <a:noAutofit/>
            </a:bodyPr>
            <a:lstStyle/>
            <a:p>
              <a:endParaRPr lang="en-US" sz="1350"/>
            </a:p>
          </p:txBody>
        </p:sp>
        <p:sp>
          <p:nvSpPr>
            <p:cNvPr id="32" name="TextBox 31">
              <a:extLst>
                <a:ext uri="{FF2B5EF4-FFF2-40B4-BE49-F238E27FC236}">
                  <a16:creationId xmlns:a16="http://schemas.microsoft.com/office/drawing/2014/main" xmlns="" id="{BD2FD53A-517B-6EC0-4909-2A24F998E839}"/>
                </a:ext>
              </a:extLst>
            </p:cNvPr>
            <p:cNvSpPr txBox="1"/>
            <p:nvPr/>
          </p:nvSpPr>
          <p:spPr>
            <a:xfrm>
              <a:off x="7499185" y="3274468"/>
              <a:ext cx="340158" cy="461665"/>
            </a:xfrm>
            <a:prstGeom prst="rect">
              <a:avLst/>
            </a:prstGeom>
            <a:noFill/>
          </p:spPr>
          <p:txBody>
            <a:bodyPr wrap="none" rtlCol="0" anchor="ctr">
              <a:spAutoFit/>
            </a:bodyPr>
            <a:lstStyle/>
            <a:p>
              <a:pPr algn="ctr"/>
              <a:r>
                <a:rPr lang="en-US" sz="2400" b="1" dirty="0">
                  <a:solidFill>
                    <a:schemeClr val="bg1">
                      <a:lumMod val="95000"/>
                    </a:schemeClr>
                  </a:solidFill>
                </a:rPr>
                <a:t>2</a:t>
              </a:r>
            </a:p>
          </p:txBody>
        </p:sp>
        <p:sp>
          <p:nvSpPr>
            <p:cNvPr id="41" name="TextBox 40">
              <a:extLst>
                <a:ext uri="{FF2B5EF4-FFF2-40B4-BE49-F238E27FC236}">
                  <a16:creationId xmlns:a16="http://schemas.microsoft.com/office/drawing/2014/main" xmlns="" id="{203A317E-A58A-5D35-7E32-58DB46EC57D7}"/>
                </a:ext>
              </a:extLst>
            </p:cNvPr>
            <p:cNvSpPr txBox="1"/>
            <p:nvPr/>
          </p:nvSpPr>
          <p:spPr>
            <a:xfrm>
              <a:off x="7868044" y="3056709"/>
              <a:ext cx="17563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المساءلة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9" name="Picture 48">
              <a:extLst>
                <a:ext uri="{FF2B5EF4-FFF2-40B4-BE49-F238E27FC236}">
                  <a16:creationId xmlns:a16="http://schemas.microsoft.com/office/drawing/2014/main" xmlns="" id="{D729A336-7B73-80D3-3728-E617BFB31155}"/>
                </a:ext>
              </a:extLst>
            </p:cNvPr>
            <p:cNvPicPr>
              <a:picLocks noChangeAspect="1"/>
            </p:cNvPicPr>
            <p:nvPr/>
          </p:nvPicPr>
          <p:blipFill>
            <a:blip r:embed="rId10"/>
            <a:stretch>
              <a:fillRect/>
            </a:stretch>
          </p:blipFill>
          <p:spPr>
            <a:xfrm>
              <a:off x="6947732" y="3414441"/>
              <a:ext cx="503215" cy="503215"/>
            </a:xfrm>
            <a:prstGeom prst="rect">
              <a:avLst/>
            </a:prstGeom>
          </p:spPr>
        </p:pic>
      </p:grpSp>
      <p:sp>
        <p:nvSpPr>
          <p:cNvPr id="31" name="Oval 30">
            <a:extLst>
              <a:ext uri="{FF2B5EF4-FFF2-40B4-BE49-F238E27FC236}">
                <a16:creationId xmlns:a16="http://schemas.microsoft.com/office/drawing/2014/main" xmlns="" id="{AE1982FE-C8E2-8A51-2923-53F8DB7B433E}"/>
              </a:ext>
            </a:extLst>
          </p:cNvPr>
          <p:cNvSpPr/>
          <p:nvPr/>
        </p:nvSpPr>
        <p:spPr>
          <a:xfrm>
            <a:off x="5928130" y="3778813"/>
            <a:ext cx="624863" cy="624863"/>
          </a:xfrm>
          <a:prstGeom prst="ellipse">
            <a:avLst/>
          </a:prstGeom>
          <a:solidFill>
            <a:schemeClr val="bg1">
              <a:alpha val="72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6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1"/>
              </a:rPr>
              <a:t>www.dawliatraining.com</a:t>
            </a:r>
            <a:endParaRPr lang="en-US" sz="1100">
              <a:effectLst/>
              <a:ea typeface="Calibri"/>
              <a:cs typeface="Arial"/>
            </a:endParaRPr>
          </a:p>
        </p:txBody>
      </p:sp>
    </p:spTree>
    <p:extLst>
      <p:ext uri="{BB962C8B-B14F-4D97-AF65-F5344CB8AC3E}">
        <p14:creationId xmlns:p14="http://schemas.microsoft.com/office/powerpoint/2010/main" val="31491326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1000"/>
                                        <p:tgtEl>
                                          <p:spTgt spid="68"/>
                                        </p:tgtEl>
                                      </p:cBhvr>
                                    </p:animEffect>
                                    <p:anim calcmode="lin" valueType="num">
                                      <p:cBhvr>
                                        <p:cTn id="13" dur="1000" fill="hold"/>
                                        <p:tgtEl>
                                          <p:spTgt spid="68"/>
                                        </p:tgtEl>
                                        <p:attrNameLst>
                                          <p:attrName>ppt_x</p:attrName>
                                        </p:attrNameLst>
                                      </p:cBhvr>
                                      <p:tavLst>
                                        <p:tav tm="0">
                                          <p:val>
                                            <p:strVal val="#ppt_x"/>
                                          </p:val>
                                        </p:tav>
                                        <p:tav tm="100000">
                                          <p:val>
                                            <p:strVal val="#ppt_x"/>
                                          </p:val>
                                        </p:tav>
                                      </p:tavLst>
                                    </p:anim>
                                    <p:anim calcmode="lin" valueType="num">
                                      <p:cBhvr>
                                        <p:cTn id="1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1000"/>
                                        <p:tgtEl>
                                          <p:spTgt spid="59"/>
                                        </p:tgtEl>
                                      </p:cBhvr>
                                    </p:animEffect>
                                    <p:anim calcmode="lin" valueType="num">
                                      <p:cBhvr>
                                        <p:cTn id="27" dur="1000" fill="hold"/>
                                        <p:tgtEl>
                                          <p:spTgt spid="59"/>
                                        </p:tgtEl>
                                        <p:attrNameLst>
                                          <p:attrName>ppt_x</p:attrName>
                                        </p:attrNameLst>
                                      </p:cBhvr>
                                      <p:tavLst>
                                        <p:tav tm="0">
                                          <p:val>
                                            <p:strVal val="#ppt_x"/>
                                          </p:val>
                                        </p:tav>
                                        <p:tav tm="100000">
                                          <p:val>
                                            <p:strVal val="#ppt_x"/>
                                          </p:val>
                                        </p:tav>
                                      </p:tavLst>
                                    </p:anim>
                                    <p:anim calcmode="lin" valueType="num">
                                      <p:cBhvr>
                                        <p:cTn id="2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1000"/>
                                        <p:tgtEl>
                                          <p:spTgt spid="62"/>
                                        </p:tgtEl>
                                      </p:cBhvr>
                                    </p:animEffect>
                                    <p:anim calcmode="lin" valueType="num">
                                      <p:cBhvr>
                                        <p:cTn id="41" dur="1000" fill="hold"/>
                                        <p:tgtEl>
                                          <p:spTgt spid="62"/>
                                        </p:tgtEl>
                                        <p:attrNameLst>
                                          <p:attrName>ppt_x</p:attrName>
                                        </p:attrNameLst>
                                      </p:cBhvr>
                                      <p:tavLst>
                                        <p:tav tm="0">
                                          <p:val>
                                            <p:strVal val="#ppt_x"/>
                                          </p:val>
                                        </p:tav>
                                        <p:tav tm="100000">
                                          <p:val>
                                            <p:strVal val="#ppt_x"/>
                                          </p:val>
                                        </p:tav>
                                      </p:tavLst>
                                    </p:anim>
                                    <p:anim calcmode="lin" valueType="num">
                                      <p:cBhvr>
                                        <p:cTn id="42"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1000"/>
                                        <p:tgtEl>
                                          <p:spTgt spid="63"/>
                                        </p:tgtEl>
                                      </p:cBhvr>
                                    </p:animEffect>
                                    <p:anim calcmode="lin" valueType="num">
                                      <p:cBhvr>
                                        <p:cTn id="48" dur="1000" fill="hold"/>
                                        <p:tgtEl>
                                          <p:spTgt spid="63"/>
                                        </p:tgtEl>
                                        <p:attrNameLst>
                                          <p:attrName>ppt_x</p:attrName>
                                        </p:attrNameLst>
                                      </p:cBhvr>
                                      <p:tavLst>
                                        <p:tav tm="0">
                                          <p:val>
                                            <p:strVal val="#ppt_x"/>
                                          </p:val>
                                        </p:tav>
                                        <p:tav tm="100000">
                                          <p:val>
                                            <p:strVal val="#ppt_x"/>
                                          </p:val>
                                        </p:tav>
                                      </p:tavLst>
                                    </p:anim>
                                    <p:anim calcmode="lin" valueType="num">
                                      <p:cBhvr>
                                        <p:cTn id="4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1000"/>
                                        <p:tgtEl>
                                          <p:spTgt spid="65"/>
                                        </p:tgtEl>
                                      </p:cBhvr>
                                    </p:animEffect>
                                    <p:anim calcmode="lin" valueType="num">
                                      <p:cBhvr>
                                        <p:cTn id="55" dur="1000" fill="hold"/>
                                        <p:tgtEl>
                                          <p:spTgt spid="65"/>
                                        </p:tgtEl>
                                        <p:attrNameLst>
                                          <p:attrName>ppt_x</p:attrName>
                                        </p:attrNameLst>
                                      </p:cBhvr>
                                      <p:tavLst>
                                        <p:tav tm="0">
                                          <p:val>
                                            <p:strVal val="#ppt_x"/>
                                          </p:val>
                                        </p:tav>
                                        <p:tav tm="100000">
                                          <p:val>
                                            <p:strVal val="#ppt_x"/>
                                          </p:val>
                                        </p:tav>
                                      </p:tavLst>
                                    </p:anim>
                                    <p:anim calcmode="lin" valueType="num">
                                      <p:cBhvr>
                                        <p:cTn id="56"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تتكامل وظائف الحوكمة والإدارة لتحقيق النجاح المؤسسي؟</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706314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تُقدم الحوكمة الإطار العام والرؤية الاستراتيجية للمؤسسة، بينما تتولى الإدارة مهمة تنفيذ الخطة الاستراتيجية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496429"/>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تضع الحوكمة السياسات واللوائح، في حين تتولى الإدارة مسؤولية الالتزام بتلك السياسات.</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77796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تضمن الحوكمة الشفافية والمساءلة، بينما تقوم الإدارة بتنفيذ عمليات المؤسسة بكفاءة وفعالية. </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44049210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16952" y="2644240"/>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تراقب الحوكمة أداء الإدارة العليا، في حين تقود الإدارة العمليات اليومية.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56792" y="3871358"/>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توفر الحوكمة الدعم والموارد للإدارة، بينما تقدم الإدارة التقارير والمعلومات للحوكمة.</a:t>
            </a:r>
            <a:endParaRPr lang="en-US" sz="2800" dirty="0">
              <a:latin typeface="Adobe Arabic" panose="02040503050201020203" pitchFamily="18" charset="-78"/>
              <a:cs typeface="Adobe Arabic" panose="02040503050201020203" pitchFamily="18" charset="-78"/>
            </a:endParaRPr>
          </a:p>
        </p:txBody>
      </p:sp>
      <p:sp>
        <p:nvSpPr>
          <p:cNvPr id="1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35586565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الحوكمة في البيئة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6" name="Group 55">
            <a:extLst>
              <a:ext uri="{FF2B5EF4-FFF2-40B4-BE49-F238E27FC236}">
                <a16:creationId xmlns:a16="http://schemas.microsoft.com/office/drawing/2014/main" xmlns="" id="{B6EE395D-DC8B-AE97-2E2C-7266FCA931E9}"/>
              </a:ext>
            </a:extLst>
          </p:cNvPr>
          <p:cNvGrpSpPr/>
          <p:nvPr/>
        </p:nvGrpSpPr>
        <p:grpSpPr>
          <a:xfrm>
            <a:off x="1811958" y="3572155"/>
            <a:ext cx="2570272" cy="2948344"/>
            <a:chOff x="1811958" y="3572155"/>
            <a:chExt cx="2570272" cy="2948344"/>
          </a:xfrm>
        </p:grpSpPr>
        <p:grpSp>
          <p:nvGrpSpPr>
            <p:cNvPr id="40" name="Group 39">
              <a:extLst>
                <a:ext uri="{FF2B5EF4-FFF2-40B4-BE49-F238E27FC236}">
                  <a16:creationId xmlns:a16="http://schemas.microsoft.com/office/drawing/2014/main" xmlns="" id="{14148206-E78E-7C67-C41B-50EDD1A21ABD}"/>
                </a:ext>
              </a:extLst>
            </p:cNvPr>
            <p:cNvGrpSpPr/>
            <p:nvPr/>
          </p:nvGrpSpPr>
          <p:grpSpPr>
            <a:xfrm>
              <a:off x="1811958" y="3572155"/>
              <a:ext cx="2570272" cy="2948344"/>
              <a:chOff x="1811958" y="3599657"/>
              <a:chExt cx="2570272" cy="2948344"/>
            </a:xfrm>
          </p:grpSpPr>
          <p:sp>
            <p:nvSpPr>
              <p:cNvPr id="41" name="TextBox 40">
                <a:extLst>
                  <a:ext uri="{FF2B5EF4-FFF2-40B4-BE49-F238E27FC236}">
                    <a16:creationId xmlns:a16="http://schemas.microsoft.com/office/drawing/2014/main" xmlns="" id="{8EE3B0A2-059E-3224-76CE-CDD246AE30FF}"/>
                  </a:ext>
                </a:extLst>
              </p:cNvPr>
              <p:cNvSpPr txBox="1"/>
              <p:nvPr/>
            </p:nvSpPr>
            <p:spPr>
              <a:xfrm>
                <a:off x="1811958" y="6147507"/>
                <a:ext cx="257027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التفاعل مع 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2" name="Shape">
                <a:extLst>
                  <a:ext uri="{FF2B5EF4-FFF2-40B4-BE49-F238E27FC236}">
                    <a16:creationId xmlns:a16="http://schemas.microsoft.com/office/drawing/2014/main" xmlns="" id="{763D2775-232F-D333-F515-32350D2E40DC}"/>
                  </a:ext>
                </a:extLst>
              </p:cNvPr>
              <p:cNvSpPr/>
              <p:nvPr/>
            </p:nvSpPr>
            <p:spPr>
              <a:xfrm>
                <a:off x="2244164" y="3599657"/>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3" name="Shape">
                <a:extLst>
                  <a:ext uri="{FF2B5EF4-FFF2-40B4-BE49-F238E27FC236}">
                    <a16:creationId xmlns:a16="http://schemas.microsoft.com/office/drawing/2014/main" xmlns="" id="{40DDDB4E-169E-A08D-90E5-2D89D4EEC0B1}"/>
                  </a:ext>
                </a:extLst>
              </p:cNvPr>
              <p:cNvSpPr/>
              <p:nvPr/>
            </p:nvSpPr>
            <p:spPr>
              <a:xfrm>
                <a:off x="2542502" y="3855380"/>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4" name="Graphic 43" descr="Boardroom outline">
              <a:extLst>
                <a:ext uri="{FF2B5EF4-FFF2-40B4-BE49-F238E27FC236}">
                  <a16:creationId xmlns:a16="http://schemas.microsoft.com/office/drawing/2014/main" xmlns="" id="{2F411869-7A0E-0FDE-7757-20F6DCF3861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759461" y="3975072"/>
              <a:ext cx="709699" cy="709699"/>
            </a:xfrm>
            <a:prstGeom prst="rect">
              <a:avLst/>
            </a:prstGeom>
          </p:spPr>
        </p:pic>
      </p:grpSp>
      <p:grpSp>
        <p:nvGrpSpPr>
          <p:cNvPr id="57" name="Group 56">
            <a:extLst>
              <a:ext uri="{FF2B5EF4-FFF2-40B4-BE49-F238E27FC236}">
                <a16:creationId xmlns:a16="http://schemas.microsoft.com/office/drawing/2014/main" xmlns="" id="{D8017E5A-90F5-799D-FA9F-331317A76438}"/>
              </a:ext>
            </a:extLst>
          </p:cNvPr>
          <p:cNvGrpSpPr/>
          <p:nvPr/>
        </p:nvGrpSpPr>
        <p:grpSpPr>
          <a:xfrm>
            <a:off x="200780" y="2184884"/>
            <a:ext cx="2570272" cy="2941339"/>
            <a:chOff x="200780" y="2184884"/>
            <a:chExt cx="2570272" cy="2941339"/>
          </a:xfrm>
        </p:grpSpPr>
        <p:grpSp>
          <p:nvGrpSpPr>
            <p:cNvPr id="36" name="Group 35">
              <a:extLst>
                <a:ext uri="{FF2B5EF4-FFF2-40B4-BE49-F238E27FC236}">
                  <a16:creationId xmlns:a16="http://schemas.microsoft.com/office/drawing/2014/main" xmlns="" id="{446D54CC-6CC6-41C2-4063-654C4A5EAEA5}"/>
                </a:ext>
              </a:extLst>
            </p:cNvPr>
            <p:cNvGrpSpPr/>
            <p:nvPr/>
          </p:nvGrpSpPr>
          <p:grpSpPr>
            <a:xfrm>
              <a:off x="200780" y="2184884"/>
              <a:ext cx="2570272" cy="2941339"/>
              <a:chOff x="169519" y="2224533"/>
              <a:chExt cx="2570272" cy="2941339"/>
            </a:xfrm>
          </p:grpSpPr>
          <p:sp>
            <p:nvSpPr>
              <p:cNvPr id="37" name="Shape">
                <a:extLst>
                  <a:ext uri="{FF2B5EF4-FFF2-40B4-BE49-F238E27FC236}">
                    <a16:creationId xmlns:a16="http://schemas.microsoft.com/office/drawing/2014/main" xmlns="" id="{9068221E-5992-AFE5-8A1F-5D8D119F239A}"/>
                  </a:ext>
                </a:extLst>
              </p:cNvPr>
              <p:cNvSpPr/>
              <p:nvPr/>
            </p:nvSpPr>
            <p:spPr>
              <a:xfrm flipH="1">
                <a:off x="735107" y="2224533"/>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38" name="Shape">
                <a:extLst>
                  <a:ext uri="{FF2B5EF4-FFF2-40B4-BE49-F238E27FC236}">
                    <a16:creationId xmlns:a16="http://schemas.microsoft.com/office/drawing/2014/main" xmlns="" id="{40E3DB2A-E9DE-9825-2790-CD2025F3D8BD}"/>
                  </a:ext>
                </a:extLst>
              </p:cNvPr>
              <p:cNvSpPr/>
              <p:nvPr/>
            </p:nvSpPr>
            <p:spPr>
              <a:xfrm flipH="1">
                <a:off x="1003611"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39" name="TextBox 38">
                <a:extLst>
                  <a:ext uri="{FF2B5EF4-FFF2-40B4-BE49-F238E27FC236}">
                    <a16:creationId xmlns:a16="http://schemas.microsoft.com/office/drawing/2014/main" xmlns="" id="{67532B7E-050F-389B-37D6-D72F1F6CDE40}"/>
                  </a:ext>
                </a:extLst>
              </p:cNvPr>
              <p:cNvSpPr txBox="1"/>
              <p:nvPr/>
            </p:nvSpPr>
            <p:spPr>
              <a:xfrm>
                <a:off x="169519" y="4765378"/>
                <a:ext cx="257027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الابتكار المستدام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5" name="Picture 44">
              <a:extLst>
                <a:ext uri="{FF2B5EF4-FFF2-40B4-BE49-F238E27FC236}">
                  <a16:creationId xmlns:a16="http://schemas.microsoft.com/office/drawing/2014/main" xmlns="" id="{A388FBDE-E401-23EB-3D8B-80208FFE1380}"/>
                </a:ext>
              </a:extLst>
            </p:cNvPr>
            <p:cNvPicPr>
              <a:picLocks noChangeAspect="1"/>
            </p:cNvPicPr>
            <p:nvPr/>
          </p:nvPicPr>
          <p:blipFill>
            <a:blip r:embed="rId4"/>
            <a:stretch>
              <a:fillRect/>
            </a:stretch>
          </p:blipFill>
          <p:spPr>
            <a:xfrm>
              <a:off x="1169719" y="2608304"/>
              <a:ext cx="778042" cy="778042"/>
            </a:xfrm>
            <a:prstGeom prst="rect">
              <a:avLst/>
            </a:prstGeom>
          </p:spPr>
        </p:pic>
      </p:grpSp>
      <p:grpSp>
        <p:nvGrpSpPr>
          <p:cNvPr id="51" name="Group 50">
            <a:extLst>
              <a:ext uri="{FF2B5EF4-FFF2-40B4-BE49-F238E27FC236}">
                <a16:creationId xmlns:a16="http://schemas.microsoft.com/office/drawing/2014/main" xmlns="" id="{2CAE506D-5BC3-E871-9A1F-B991B52DC67E}"/>
              </a:ext>
            </a:extLst>
          </p:cNvPr>
          <p:cNvGrpSpPr/>
          <p:nvPr/>
        </p:nvGrpSpPr>
        <p:grpSpPr>
          <a:xfrm>
            <a:off x="9813343" y="2227504"/>
            <a:ext cx="2012065" cy="3177239"/>
            <a:chOff x="9813343" y="2227504"/>
            <a:chExt cx="2012065" cy="3177239"/>
          </a:xfrm>
        </p:grpSpPr>
        <p:grpSp>
          <p:nvGrpSpPr>
            <p:cNvPr id="32" name="Group 31">
              <a:extLst>
                <a:ext uri="{FF2B5EF4-FFF2-40B4-BE49-F238E27FC236}">
                  <a16:creationId xmlns:a16="http://schemas.microsoft.com/office/drawing/2014/main" xmlns="" id="{C332E572-FFC9-3FA5-5944-84BA8FF77081}"/>
                </a:ext>
              </a:extLst>
            </p:cNvPr>
            <p:cNvGrpSpPr/>
            <p:nvPr/>
          </p:nvGrpSpPr>
          <p:grpSpPr>
            <a:xfrm>
              <a:off x="9813343" y="2227504"/>
              <a:ext cx="2012065" cy="3177239"/>
              <a:chOff x="9813343" y="2227504"/>
              <a:chExt cx="2012065" cy="3177239"/>
            </a:xfrm>
          </p:grpSpPr>
          <p:sp>
            <p:nvSpPr>
              <p:cNvPr id="33" name="TextBox 32">
                <a:extLst>
                  <a:ext uri="{FF2B5EF4-FFF2-40B4-BE49-F238E27FC236}">
                    <a16:creationId xmlns:a16="http://schemas.microsoft.com/office/drawing/2014/main" xmlns="" id="{F1182AF9-F744-CE19-1262-164E1DEC9617}"/>
                  </a:ext>
                </a:extLst>
              </p:cNvPr>
              <p:cNvSpPr txBox="1"/>
              <p:nvPr/>
            </p:nvSpPr>
            <p:spPr>
              <a:xfrm>
                <a:off x="9813343" y="5004249"/>
                <a:ext cx="201206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الأمن السيبراني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Shape">
                <a:extLst>
                  <a:ext uri="{FF2B5EF4-FFF2-40B4-BE49-F238E27FC236}">
                    <a16:creationId xmlns:a16="http://schemas.microsoft.com/office/drawing/2014/main" xmlns="" id="{903350B5-C4D0-C390-EAA3-B99EBA7DE2E8}"/>
                  </a:ext>
                </a:extLst>
              </p:cNvPr>
              <p:cNvSpPr/>
              <p:nvPr/>
            </p:nvSpPr>
            <p:spPr>
              <a:xfrm>
                <a:off x="9969959" y="2227504"/>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35" name="Shape">
                <a:extLst>
                  <a:ext uri="{FF2B5EF4-FFF2-40B4-BE49-F238E27FC236}">
                    <a16:creationId xmlns:a16="http://schemas.microsoft.com/office/drawing/2014/main" xmlns="" id="{D0D3EF06-ADC0-CE3A-3D0E-15A92C804EF9}"/>
                  </a:ext>
                </a:extLst>
              </p:cNvPr>
              <p:cNvSpPr/>
              <p:nvPr/>
            </p:nvSpPr>
            <p:spPr>
              <a:xfrm>
                <a:off x="10265626" y="2458711"/>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6" name="Picture 45">
              <a:extLst>
                <a:ext uri="{FF2B5EF4-FFF2-40B4-BE49-F238E27FC236}">
                  <a16:creationId xmlns:a16="http://schemas.microsoft.com/office/drawing/2014/main" xmlns="" id="{D9D91CF9-D358-2F08-68C5-9DAC517BB316}"/>
                </a:ext>
              </a:extLst>
            </p:cNvPr>
            <p:cNvPicPr>
              <a:picLocks noChangeAspect="1"/>
            </p:cNvPicPr>
            <p:nvPr/>
          </p:nvPicPr>
          <p:blipFill>
            <a:blip r:embed="rId5"/>
            <a:stretch>
              <a:fillRect/>
            </a:stretch>
          </p:blipFill>
          <p:spPr>
            <a:xfrm>
              <a:off x="10492607" y="2714447"/>
              <a:ext cx="601972" cy="601972"/>
            </a:xfrm>
            <a:prstGeom prst="rect">
              <a:avLst/>
            </a:prstGeom>
          </p:spPr>
        </p:pic>
      </p:grpSp>
      <p:grpSp>
        <p:nvGrpSpPr>
          <p:cNvPr id="52" name="Group 51">
            <a:extLst>
              <a:ext uri="{FF2B5EF4-FFF2-40B4-BE49-F238E27FC236}">
                <a16:creationId xmlns:a16="http://schemas.microsoft.com/office/drawing/2014/main" xmlns="" id="{4F3073B0-3DC2-BD7D-5B9B-E4B88F64AB87}"/>
              </a:ext>
            </a:extLst>
          </p:cNvPr>
          <p:cNvGrpSpPr/>
          <p:nvPr/>
        </p:nvGrpSpPr>
        <p:grpSpPr>
          <a:xfrm>
            <a:off x="7958165" y="3633957"/>
            <a:ext cx="2570272" cy="2908598"/>
            <a:chOff x="7958165" y="3633957"/>
            <a:chExt cx="2570272" cy="2908598"/>
          </a:xfrm>
        </p:grpSpPr>
        <p:grpSp>
          <p:nvGrpSpPr>
            <p:cNvPr id="13" name="Group 12">
              <a:extLst>
                <a:ext uri="{FF2B5EF4-FFF2-40B4-BE49-F238E27FC236}">
                  <a16:creationId xmlns:a16="http://schemas.microsoft.com/office/drawing/2014/main" xmlns="" id="{9602701A-C9ED-DABF-DB0A-3F70F723CACE}"/>
                </a:ext>
              </a:extLst>
            </p:cNvPr>
            <p:cNvGrpSpPr/>
            <p:nvPr/>
          </p:nvGrpSpPr>
          <p:grpSpPr>
            <a:xfrm>
              <a:off x="7958165" y="3633957"/>
              <a:ext cx="2570272" cy="2908598"/>
              <a:chOff x="7958165" y="3633957"/>
              <a:chExt cx="2570272" cy="2908598"/>
            </a:xfrm>
          </p:grpSpPr>
          <p:sp>
            <p:nvSpPr>
              <p:cNvPr id="14" name="TextBox 13">
                <a:extLst>
                  <a:ext uri="{FF2B5EF4-FFF2-40B4-BE49-F238E27FC236}">
                    <a16:creationId xmlns:a16="http://schemas.microsoft.com/office/drawing/2014/main" xmlns="" id="{D1D66B52-7708-8451-E83B-470F036A6CD3}"/>
                  </a:ext>
                </a:extLst>
              </p:cNvPr>
              <p:cNvSpPr txBox="1"/>
              <p:nvPr/>
            </p:nvSpPr>
            <p:spPr>
              <a:xfrm>
                <a:off x="7958165" y="6142061"/>
                <a:ext cx="257027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حماية الخصوصية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15" name="Group 14">
                <a:extLst>
                  <a:ext uri="{FF2B5EF4-FFF2-40B4-BE49-F238E27FC236}">
                    <a16:creationId xmlns:a16="http://schemas.microsoft.com/office/drawing/2014/main" xmlns="" id="{55FE27D5-243E-7D8A-DE0C-900B4BB16FEB}"/>
                  </a:ext>
                </a:extLst>
              </p:cNvPr>
              <p:cNvGrpSpPr/>
              <p:nvPr/>
            </p:nvGrpSpPr>
            <p:grpSpPr>
              <a:xfrm>
                <a:off x="8393026" y="3633957"/>
                <a:ext cx="1700550" cy="2470887"/>
                <a:chOff x="8393026" y="3633957"/>
                <a:chExt cx="1700550" cy="2470887"/>
              </a:xfrm>
            </p:grpSpPr>
            <p:sp>
              <p:nvSpPr>
                <p:cNvPr id="16" name="Shape">
                  <a:extLst>
                    <a:ext uri="{FF2B5EF4-FFF2-40B4-BE49-F238E27FC236}">
                      <a16:creationId xmlns:a16="http://schemas.microsoft.com/office/drawing/2014/main" xmlns="" id="{836EDFDA-7FC7-1C6D-A589-A4A8DAF9DB59}"/>
                    </a:ext>
                  </a:extLst>
                </p:cNvPr>
                <p:cNvSpPr/>
                <p:nvPr/>
              </p:nvSpPr>
              <p:spPr>
                <a:xfrm>
                  <a:off x="8393026" y="3633957"/>
                  <a:ext cx="1700550" cy="2470887"/>
                </a:xfrm>
                <a:custGeom>
                  <a:avLst/>
                  <a:gdLst/>
                  <a:ahLst/>
                  <a:cxnLst>
                    <a:cxn ang="0">
                      <a:pos x="wd2" y="hd2"/>
                    </a:cxn>
                    <a:cxn ang="5400000">
                      <a:pos x="wd2" y="hd2"/>
                    </a:cxn>
                    <a:cxn ang="10800000">
                      <a:pos x="wd2" y="hd2"/>
                    </a:cxn>
                    <a:cxn ang="16200000">
                      <a:pos x="wd2" y="hd2"/>
                    </a:cxn>
                  </a:cxnLst>
                  <a:rect l="0" t="0" r="r" b="b"/>
                  <a:pathLst>
                    <a:path w="21600" h="21554" extrusionOk="0">
                      <a:moveTo>
                        <a:pt x="17864" y="855"/>
                      </a:moveTo>
                      <a:cubicBezTo>
                        <a:pt x="16240" y="1970"/>
                        <a:pt x="13696" y="1970"/>
                        <a:pt x="12072" y="855"/>
                      </a:cubicBezTo>
                      <a:lnTo>
                        <a:pt x="11585" y="520"/>
                      </a:lnTo>
                      <a:cubicBezTo>
                        <a:pt x="11260" y="297"/>
                        <a:pt x="10719" y="297"/>
                        <a:pt x="10394" y="520"/>
                      </a:cubicBezTo>
                      <a:lnTo>
                        <a:pt x="9636" y="1041"/>
                      </a:lnTo>
                      <a:cubicBezTo>
                        <a:pt x="8012" y="2156"/>
                        <a:pt x="5468" y="2156"/>
                        <a:pt x="3844" y="1041"/>
                      </a:cubicBezTo>
                      <a:lnTo>
                        <a:pt x="2490" y="112"/>
                      </a:lnTo>
                      <a:lnTo>
                        <a:pt x="0" y="1822"/>
                      </a:lnTo>
                      <a:lnTo>
                        <a:pt x="1353" y="2751"/>
                      </a:lnTo>
                      <a:cubicBezTo>
                        <a:pt x="2977" y="3866"/>
                        <a:pt x="2977" y="5614"/>
                        <a:pt x="1353" y="6729"/>
                      </a:cubicBezTo>
                      <a:lnTo>
                        <a:pt x="1083" y="6915"/>
                      </a:lnTo>
                      <a:cubicBezTo>
                        <a:pt x="758" y="7138"/>
                        <a:pt x="758" y="7510"/>
                        <a:pt x="1083" y="7733"/>
                      </a:cubicBezTo>
                      <a:lnTo>
                        <a:pt x="10340" y="14090"/>
                      </a:lnTo>
                      <a:cubicBezTo>
                        <a:pt x="10448" y="14165"/>
                        <a:pt x="10556" y="14202"/>
                        <a:pt x="10665" y="14239"/>
                      </a:cubicBezTo>
                      <a:lnTo>
                        <a:pt x="10665" y="19704"/>
                      </a:lnTo>
                      <a:cubicBezTo>
                        <a:pt x="10610" y="19741"/>
                        <a:pt x="10556" y="19741"/>
                        <a:pt x="10502" y="19778"/>
                      </a:cubicBezTo>
                      <a:lnTo>
                        <a:pt x="9744" y="20299"/>
                      </a:lnTo>
                      <a:cubicBezTo>
                        <a:pt x="9474" y="20485"/>
                        <a:pt x="9474" y="20745"/>
                        <a:pt x="9744" y="20894"/>
                      </a:cubicBezTo>
                      <a:lnTo>
                        <a:pt x="10502" y="21414"/>
                      </a:lnTo>
                      <a:cubicBezTo>
                        <a:pt x="10773" y="21600"/>
                        <a:pt x="11152" y="21600"/>
                        <a:pt x="11368" y="21414"/>
                      </a:cubicBezTo>
                      <a:lnTo>
                        <a:pt x="12126" y="20894"/>
                      </a:lnTo>
                      <a:cubicBezTo>
                        <a:pt x="12397" y="20708"/>
                        <a:pt x="12397" y="20447"/>
                        <a:pt x="12126" y="20299"/>
                      </a:cubicBezTo>
                      <a:lnTo>
                        <a:pt x="11368" y="19778"/>
                      </a:lnTo>
                      <a:cubicBezTo>
                        <a:pt x="11314" y="19741"/>
                        <a:pt x="11260" y="19704"/>
                        <a:pt x="11206" y="19704"/>
                      </a:cubicBezTo>
                      <a:lnTo>
                        <a:pt x="11206" y="14239"/>
                      </a:lnTo>
                      <a:cubicBezTo>
                        <a:pt x="11314" y="14202"/>
                        <a:pt x="11422" y="14165"/>
                        <a:pt x="11531" y="14090"/>
                      </a:cubicBezTo>
                      <a:lnTo>
                        <a:pt x="20788" y="7733"/>
                      </a:lnTo>
                      <a:cubicBezTo>
                        <a:pt x="21113" y="7510"/>
                        <a:pt x="21113" y="7138"/>
                        <a:pt x="20788" y="6915"/>
                      </a:cubicBezTo>
                      <a:lnTo>
                        <a:pt x="20301" y="6580"/>
                      </a:lnTo>
                      <a:cubicBezTo>
                        <a:pt x="18677" y="5465"/>
                        <a:pt x="18677" y="3718"/>
                        <a:pt x="20301" y="2602"/>
                      </a:cubicBezTo>
                      <a:lnTo>
                        <a:pt x="21600" y="1710"/>
                      </a:lnTo>
                      <a:lnTo>
                        <a:pt x="19110" y="0"/>
                      </a:lnTo>
                      <a:lnTo>
                        <a:pt x="17864" y="855"/>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17" name="Shape">
                  <a:extLst>
                    <a:ext uri="{FF2B5EF4-FFF2-40B4-BE49-F238E27FC236}">
                      <a16:creationId xmlns:a16="http://schemas.microsoft.com/office/drawing/2014/main" xmlns="" id="{177B4A58-F320-A4F4-C895-9DC70922A81B}"/>
                    </a:ext>
                  </a:extLst>
                </p:cNvPr>
                <p:cNvSpPr/>
                <p:nvPr/>
              </p:nvSpPr>
              <p:spPr>
                <a:xfrm>
                  <a:off x="8703084" y="3896464"/>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91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pic>
          <p:nvPicPr>
            <p:cNvPr id="47" name="Picture 46">
              <a:extLst>
                <a:ext uri="{FF2B5EF4-FFF2-40B4-BE49-F238E27FC236}">
                  <a16:creationId xmlns:a16="http://schemas.microsoft.com/office/drawing/2014/main" xmlns="" id="{1EAA5F89-E0E0-87BE-CD5C-B754C0554440}"/>
                </a:ext>
              </a:extLst>
            </p:cNvPr>
            <p:cNvPicPr>
              <a:picLocks noChangeAspect="1"/>
            </p:cNvPicPr>
            <p:nvPr/>
          </p:nvPicPr>
          <p:blipFill>
            <a:blip r:embed="rId6"/>
            <a:stretch>
              <a:fillRect/>
            </a:stretch>
          </p:blipFill>
          <p:spPr>
            <a:xfrm>
              <a:off x="8944496" y="4201466"/>
              <a:ext cx="597610" cy="597610"/>
            </a:xfrm>
            <a:prstGeom prst="rect">
              <a:avLst/>
            </a:prstGeom>
          </p:spPr>
        </p:pic>
      </p:grpSp>
      <p:grpSp>
        <p:nvGrpSpPr>
          <p:cNvPr id="53" name="Group 52">
            <a:extLst>
              <a:ext uri="{FF2B5EF4-FFF2-40B4-BE49-F238E27FC236}">
                <a16:creationId xmlns:a16="http://schemas.microsoft.com/office/drawing/2014/main" xmlns="" id="{090C8639-227C-6356-9A29-24B5A11B9664}"/>
              </a:ext>
            </a:extLst>
          </p:cNvPr>
          <p:cNvGrpSpPr/>
          <p:nvPr/>
        </p:nvGrpSpPr>
        <p:grpSpPr>
          <a:xfrm>
            <a:off x="6583409" y="2184884"/>
            <a:ext cx="2338170" cy="2913518"/>
            <a:chOff x="6583409" y="2184884"/>
            <a:chExt cx="2338170" cy="2913518"/>
          </a:xfrm>
        </p:grpSpPr>
        <p:grpSp>
          <p:nvGrpSpPr>
            <p:cNvPr id="18" name="Group 17">
              <a:extLst>
                <a:ext uri="{FF2B5EF4-FFF2-40B4-BE49-F238E27FC236}">
                  <a16:creationId xmlns:a16="http://schemas.microsoft.com/office/drawing/2014/main" xmlns="" id="{A54E209E-36D3-29DE-BE05-9E2D35B3C7E0}"/>
                </a:ext>
              </a:extLst>
            </p:cNvPr>
            <p:cNvGrpSpPr/>
            <p:nvPr/>
          </p:nvGrpSpPr>
          <p:grpSpPr>
            <a:xfrm>
              <a:off x="6583409" y="2184884"/>
              <a:ext cx="2338170" cy="2913518"/>
              <a:chOff x="6583409" y="2184884"/>
              <a:chExt cx="2338170" cy="2913518"/>
            </a:xfrm>
          </p:grpSpPr>
          <p:sp>
            <p:nvSpPr>
              <p:cNvPr id="19" name="TextBox 18">
                <a:extLst>
                  <a:ext uri="{FF2B5EF4-FFF2-40B4-BE49-F238E27FC236}">
                    <a16:creationId xmlns:a16="http://schemas.microsoft.com/office/drawing/2014/main" xmlns="" id="{FB5E2F57-A5CE-B037-AAE9-A760D1B398E9}"/>
                  </a:ext>
                </a:extLst>
              </p:cNvPr>
              <p:cNvSpPr txBox="1"/>
              <p:nvPr/>
            </p:nvSpPr>
            <p:spPr>
              <a:xfrm>
                <a:off x="6583409" y="4697908"/>
                <a:ext cx="233817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البيانات الضخمة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Shape">
                <a:extLst>
                  <a:ext uri="{FF2B5EF4-FFF2-40B4-BE49-F238E27FC236}">
                    <a16:creationId xmlns:a16="http://schemas.microsoft.com/office/drawing/2014/main" xmlns="" id="{4A95CF62-6529-0F9D-17C2-59A41715B087}"/>
                  </a:ext>
                </a:extLst>
              </p:cNvPr>
              <p:cNvSpPr/>
              <p:nvPr/>
            </p:nvSpPr>
            <p:spPr>
              <a:xfrm>
                <a:off x="6901330" y="2184884"/>
                <a:ext cx="1645134"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93" y="11647"/>
                    </a:moveTo>
                    <a:cubicBezTo>
                      <a:pt x="18914" y="10518"/>
                      <a:pt x="18914" y="8750"/>
                      <a:pt x="20593" y="7621"/>
                    </a:cubicBezTo>
                    <a:lnTo>
                      <a:pt x="20873" y="7432"/>
                    </a:lnTo>
                    <a:cubicBezTo>
                      <a:pt x="21208" y="7207"/>
                      <a:pt x="21208" y="6830"/>
                      <a:pt x="20873" y="6605"/>
                    </a:cubicBezTo>
                    <a:lnTo>
                      <a:pt x="11304" y="170"/>
                    </a:lnTo>
                    <a:cubicBezTo>
                      <a:pt x="10968" y="-56"/>
                      <a:pt x="10408" y="-56"/>
                      <a:pt x="10073" y="170"/>
                    </a:cubicBezTo>
                    <a:lnTo>
                      <a:pt x="504" y="6605"/>
                    </a:lnTo>
                    <a:cubicBezTo>
                      <a:pt x="168" y="6830"/>
                      <a:pt x="168" y="7207"/>
                      <a:pt x="504" y="7432"/>
                    </a:cubicBezTo>
                    <a:lnTo>
                      <a:pt x="1007" y="7771"/>
                    </a:lnTo>
                    <a:cubicBezTo>
                      <a:pt x="2686" y="8900"/>
                      <a:pt x="2686" y="10669"/>
                      <a:pt x="1007" y="11798"/>
                    </a:cubicBezTo>
                    <a:lnTo>
                      <a:pt x="0" y="12475"/>
                    </a:lnTo>
                    <a:lnTo>
                      <a:pt x="2574" y="14206"/>
                    </a:lnTo>
                    <a:lnTo>
                      <a:pt x="3581" y="13529"/>
                    </a:lnTo>
                    <a:cubicBezTo>
                      <a:pt x="5260" y="12400"/>
                      <a:pt x="7890" y="12400"/>
                      <a:pt x="9569" y="13529"/>
                    </a:cubicBezTo>
                    <a:lnTo>
                      <a:pt x="10073" y="13867"/>
                    </a:lnTo>
                    <a:cubicBezTo>
                      <a:pt x="10184" y="13943"/>
                      <a:pt x="10296" y="13980"/>
                      <a:pt x="10408" y="14018"/>
                    </a:cubicBezTo>
                    <a:lnTo>
                      <a:pt x="10408" y="19625"/>
                    </a:lnTo>
                    <a:cubicBezTo>
                      <a:pt x="10352" y="19662"/>
                      <a:pt x="10296" y="19662"/>
                      <a:pt x="10240" y="19700"/>
                    </a:cubicBezTo>
                    <a:lnTo>
                      <a:pt x="9457" y="20227"/>
                    </a:lnTo>
                    <a:cubicBezTo>
                      <a:pt x="9177" y="20415"/>
                      <a:pt x="9177" y="20679"/>
                      <a:pt x="9457" y="20829"/>
                    </a:cubicBezTo>
                    <a:lnTo>
                      <a:pt x="10240" y="21356"/>
                    </a:lnTo>
                    <a:cubicBezTo>
                      <a:pt x="10520" y="21544"/>
                      <a:pt x="10912" y="21544"/>
                      <a:pt x="11136" y="21356"/>
                    </a:cubicBezTo>
                    <a:lnTo>
                      <a:pt x="11919" y="20829"/>
                    </a:lnTo>
                    <a:cubicBezTo>
                      <a:pt x="12199" y="20641"/>
                      <a:pt x="12199" y="20377"/>
                      <a:pt x="11919" y="20227"/>
                    </a:cubicBezTo>
                    <a:lnTo>
                      <a:pt x="11136" y="19700"/>
                    </a:lnTo>
                    <a:cubicBezTo>
                      <a:pt x="11080" y="19662"/>
                      <a:pt x="11024" y="19625"/>
                      <a:pt x="10968" y="19625"/>
                    </a:cubicBezTo>
                    <a:lnTo>
                      <a:pt x="10968" y="14018"/>
                    </a:lnTo>
                    <a:cubicBezTo>
                      <a:pt x="11080" y="13980"/>
                      <a:pt x="11192" y="13943"/>
                      <a:pt x="11304" y="13867"/>
                    </a:cubicBezTo>
                    <a:lnTo>
                      <a:pt x="12087" y="13340"/>
                    </a:lnTo>
                    <a:cubicBezTo>
                      <a:pt x="13766" y="12212"/>
                      <a:pt x="16396" y="12212"/>
                      <a:pt x="18075" y="13340"/>
                    </a:cubicBezTo>
                    <a:lnTo>
                      <a:pt x="19026" y="13980"/>
                    </a:lnTo>
                    <a:lnTo>
                      <a:pt x="21600" y="12249"/>
                    </a:lnTo>
                    <a:lnTo>
                      <a:pt x="20593" y="11647"/>
                    </a:ln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7" name="Shape">
                <a:extLst>
                  <a:ext uri="{FF2B5EF4-FFF2-40B4-BE49-F238E27FC236}">
                    <a16:creationId xmlns:a16="http://schemas.microsoft.com/office/drawing/2014/main" xmlns="" id="{3B8EB966-B50E-6D95-AFEF-BAE0B69178FB}"/>
                  </a:ext>
                </a:extLst>
              </p:cNvPr>
              <p:cNvSpPr/>
              <p:nvPr/>
            </p:nvSpPr>
            <p:spPr>
              <a:xfrm>
                <a:off x="7157049"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91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8" name="Picture 47">
              <a:extLst>
                <a:ext uri="{FF2B5EF4-FFF2-40B4-BE49-F238E27FC236}">
                  <a16:creationId xmlns:a16="http://schemas.microsoft.com/office/drawing/2014/main" xmlns="" id="{1B95D137-F5E0-F457-8240-ED6FBD6CC459}"/>
                </a:ext>
              </a:extLst>
            </p:cNvPr>
            <p:cNvPicPr>
              <a:picLocks noChangeAspect="1"/>
            </p:cNvPicPr>
            <p:nvPr/>
          </p:nvPicPr>
          <p:blipFill>
            <a:blip r:embed="rId7"/>
            <a:stretch>
              <a:fillRect/>
            </a:stretch>
          </p:blipFill>
          <p:spPr>
            <a:xfrm>
              <a:off x="7371311" y="2708567"/>
              <a:ext cx="677779" cy="677779"/>
            </a:xfrm>
            <a:prstGeom prst="rect">
              <a:avLst/>
            </a:prstGeom>
          </p:spPr>
        </p:pic>
      </p:grpSp>
      <p:grpSp>
        <p:nvGrpSpPr>
          <p:cNvPr id="55" name="Group 54">
            <a:extLst>
              <a:ext uri="{FF2B5EF4-FFF2-40B4-BE49-F238E27FC236}">
                <a16:creationId xmlns:a16="http://schemas.microsoft.com/office/drawing/2014/main" xmlns="" id="{D452C37C-3A00-E4A9-0AC0-283BAC5700B0}"/>
              </a:ext>
            </a:extLst>
          </p:cNvPr>
          <p:cNvGrpSpPr/>
          <p:nvPr/>
        </p:nvGrpSpPr>
        <p:grpSpPr>
          <a:xfrm>
            <a:off x="3097094" y="2184884"/>
            <a:ext cx="3043330" cy="2883408"/>
            <a:chOff x="3097094" y="2184884"/>
            <a:chExt cx="3043330" cy="2883408"/>
          </a:xfrm>
        </p:grpSpPr>
        <p:grpSp>
          <p:nvGrpSpPr>
            <p:cNvPr id="28" name="Group 27">
              <a:extLst>
                <a:ext uri="{FF2B5EF4-FFF2-40B4-BE49-F238E27FC236}">
                  <a16:creationId xmlns:a16="http://schemas.microsoft.com/office/drawing/2014/main" xmlns="" id="{A3151611-4456-01B3-EAD2-1A165E7400E1}"/>
                </a:ext>
              </a:extLst>
            </p:cNvPr>
            <p:cNvGrpSpPr/>
            <p:nvPr/>
          </p:nvGrpSpPr>
          <p:grpSpPr>
            <a:xfrm>
              <a:off x="3097094" y="2184884"/>
              <a:ext cx="3043330" cy="2883408"/>
              <a:chOff x="3097094" y="2184884"/>
              <a:chExt cx="3043330" cy="2883408"/>
            </a:xfrm>
          </p:grpSpPr>
          <p:sp>
            <p:nvSpPr>
              <p:cNvPr id="29" name="TextBox 28">
                <a:extLst>
                  <a:ext uri="{FF2B5EF4-FFF2-40B4-BE49-F238E27FC236}">
                    <a16:creationId xmlns:a16="http://schemas.microsoft.com/office/drawing/2014/main" xmlns="" id="{D8D13661-C5EA-0B51-C2CB-3DFA1EABF173}"/>
                  </a:ext>
                </a:extLst>
              </p:cNvPr>
              <p:cNvSpPr txBox="1"/>
              <p:nvPr/>
            </p:nvSpPr>
            <p:spPr>
              <a:xfrm>
                <a:off x="3097094" y="4667798"/>
                <a:ext cx="304333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التنظيم والامتثال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Shape">
                <a:extLst>
                  <a:ext uri="{FF2B5EF4-FFF2-40B4-BE49-F238E27FC236}">
                    <a16:creationId xmlns:a16="http://schemas.microsoft.com/office/drawing/2014/main" xmlns="" id="{B6EA14F6-74DD-0179-BF07-58EDD84B7D5F}"/>
                  </a:ext>
                </a:extLst>
              </p:cNvPr>
              <p:cNvSpPr/>
              <p:nvPr/>
            </p:nvSpPr>
            <p:spPr>
              <a:xfrm>
                <a:off x="3832709" y="2184884"/>
                <a:ext cx="1662182"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48" y="11647"/>
                    </a:moveTo>
                    <a:cubicBezTo>
                      <a:pt x="18886" y="10518"/>
                      <a:pt x="18886" y="8750"/>
                      <a:pt x="20548" y="7621"/>
                    </a:cubicBezTo>
                    <a:lnTo>
                      <a:pt x="20825" y="7432"/>
                    </a:lnTo>
                    <a:cubicBezTo>
                      <a:pt x="21157" y="7207"/>
                      <a:pt x="21157" y="6830"/>
                      <a:pt x="20825" y="6605"/>
                    </a:cubicBezTo>
                    <a:lnTo>
                      <a:pt x="11354" y="170"/>
                    </a:lnTo>
                    <a:cubicBezTo>
                      <a:pt x="11022" y="-56"/>
                      <a:pt x="10468" y="-56"/>
                      <a:pt x="10135" y="170"/>
                    </a:cubicBezTo>
                    <a:lnTo>
                      <a:pt x="665" y="6605"/>
                    </a:lnTo>
                    <a:cubicBezTo>
                      <a:pt x="332" y="6830"/>
                      <a:pt x="332" y="7207"/>
                      <a:pt x="665" y="7432"/>
                    </a:cubicBezTo>
                    <a:lnTo>
                      <a:pt x="1163" y="7771"/>
                    </a:lnTo>
                    <a:cubicBezTo>
                      <a:pt x="2825" y="8900"/>
                      <a:pt x="2825" y="10669"/>
                      <a:pt x="1163" y="11798"/>
                    </a:cubicBezTo>
                    <a:lnTo>
                      <a:pt x="0" y="12588"/>
                    </a:lnTo>
                    <a:lnTo>
                      <a:pt x="2548" y="14319"/>
                    </a:lnTo>
                    <a:lnTo>
                      <a:pt x="3711" y="13529"/>
                    </a:lnTo>
                    <a:cubicBezTo>
                      <a:pt x="5372" y="12400"/>
                      <a:pt x="7975" y="12400"/>
                      <a:pt x="9637" y="13529"/>
                    </a:cubicBezTo>
                    <a:lnTo>
                      <a:pt x="10135" y="13867"/>
                    </a:lnTo>
                    <a:cubicBezTo>
                      <a:pt x="10246" y="13943"/>
                      <a:pt x="10357" y="13980"/>
                      <a:pt x="10468" y="14018"/>
                    </a:cubicBezTo>
                    <a:lnTo>
                      <a:pt x="10468" y="19625"/>
                    </a:lnTo>
                    <a:cubicBezTo>
                      <a:pt x="10412" y="19662"/>
                      <a:pt x="10357" y="19662"/>
                      <a:pt x="10302" y="19700"/>
                    </a:cubicBezTo>
                    <a:lnTo>
                      <a:pt x="9526" y="20227"/>
                    </a:lnTo>
                    <a:cubicBezTo>
                      <a:pt x="9249" y="20415"/>
                      <a:pt x="9249" y="20679"/>
                      <a:pt x="9526" y="20829"/>
                    </a:cubicBezTo>
                    <a:lnTo>
                      <a:pt x="10302" y="21356"/>
                    </a:lnTo>
                    <a:cubicBezTo>
                      <a:pt x="10578" y="21544"/>
                      <a:pt x="10966" y="21544"/>
                      <a:pt x="11188" y="21356"/>
                    </a:cubicBezTo>
                    <a:lnTo>
                      <a:pt x="11963" y="20829"/>
                    </a:lnTo>
                    <a:cubicBezTo>
                      <a:pt x="12240" y="20641"/>
                      <a:pt x="12240" y="20377"/>
                      <a:pt x="11963" y="20227"/>
                    </a:cubicBezTo>
                    <a:lnTo>
                      <a:pt x="11188" y="19700"/>
                    </a:lnTo>
                    <a:cubicBezTo>
                      <a:pt x="11132" y="19662"/>
                      <a:pt x="11077" y="19625"/>
                      <a:pt x="11022" y="19625"/>
                    </a:cubicBezTo>
                    <a:lnTo>
                      <a:pt x="11022" y="14018"/>
                    </a:lnTo>
                    <a:cubicBezTo>
                      <a:pt x="11132" y="13980"/>
                      <a:pt x="11243" y="13943"/>
                      <a:pt x="11354" y="13867"/>
                    </a:cubicBezTo>
                    <a:lnTo>
                      <a:pt x="12129" y="13340"/>
                    </a:lnTo>
                    <a:cubicBezTo>
                      <a:pt x="13791" y="12212"/>
                      <a:pt x="16394" y="12212"/>
                      <a:pt x="18055" y="13340"/>
                    </a:cubicBezTo>
                    <a:lnTo>
                      <a:pt x="19052" y="14018"/>
                    </a:lnTo>
                    <a:lnTo>
                      <a:pt x="21600" y="12287"/>
                    </a:lnTo>
                    <a:lnTo>
                      <a:pt x="20548" y="11647"/>
                    </a:ln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31" name="Shape">
                <a:extLst>
                  <a:ext uri="{FF2B5EF4-FFF2-40B4-BE49-F238E27FC236}">
                    <a16:creationId xmlns:a16="http://schemas.microsoft.com/office/drawing/2014/main" xmlns="" id="{84368878-6E03-6DA1-7D01-9301982AF2B7}"/>
                  </a:ext>
                </a:extLst>
              </p:cNvPr>
              <p:cNvSpPr/>
              <p:nvPr/>
            </p:nvSpPr>
            <p:spPr>
              <a:xfrm>
                <a:off x="4088424"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9" name="Picture 48">
              <a:extLst>
                <a:ext uri="{FF2B5EF4-FFF2-40B4-BE49-F238E27FC236}">
                  <a16:creationId xmlns:a16="http://schemas.microsoft.com/office/drawing/2014/main" xmlns="" id="{EB4DE571-B75F-6F38-5709-67CA5C462B96}"/>
                </a:ext>
              </a:extLst>
            </p:cNvPr>
            <p:cNvPicPr>
              <a:picLocks noChangeAspect="1"/>
            </p:cNvPicPr>
            <p:nvPr/>
          </p:nvPicPr>
          <p:blipFill>
            <a:blip r:embed="rId8"/>
            <a:stretch>
              <a:fillRect/>
            </a:stretch>
          </p:blipFill>
          <p:spPr>
            <a:xfrm>
              <a:off x="4382230" y="2662065"/>
              <a:ext cx="654354" cy="654354"/>
            </a:xfrm>
            <a:prstGeom prst="rect">
              <a:avLst/>
            </a:prstGeom>
          </p:spPr>
        </p:pic>
      </p:grpSp>
      <p:grpSp>
        <p:nvGrpSpPr>
          <p:cNvPr id="54" name="Group 53">
            <a:extLst>
              <a:ext uri="{FF2B5EF4-FFF2-40B4-BE49-F238E27FC236}">
                <a16:creationId xmlns:a16="http://schemas.microsoft.com/office/drawing/2014/main" xmlns="" id="{891C22CC-2E0E-5234-35B8-3110603BC350}"/>
              </a:ext>
            </a:extLst>
          </p:cNvPr>
          <p:cNvGrpSpPr/>
          <p:nvPr/>
        </p:nvGrpSpPr>
        <p:grpSpPr>
          <a:xfrm>
            <a:off x="4969107" y="3633953"/>
            <a:ext cx="2338170" cy="2905148"/>
            <a:chOff x="4969107" y="3633953"/>
            <a:chExt cx="2338170" cy="2905148"/>
          </a:xfrm>
        </p:grpSpPr>
        <p:grpSp>
          <p:nvGrpSpPr>
            <p:cNvPr id="8" name="Group 7">
              <a:extLst>
                <a:ext uri="{FF2B5EF4-FFF2-40B4-BE49-F238E27FC236}">
                  <a16:creationId xmlns:a16="http://schemas.microsoft.com/office/drawing/2014/main" xmlns="" id="{297ACB31-F7B5-800C-7C0D-2EDD44A04F38}"/>
                </a:ext>
              </a:extLst>
            </p:cNvPr>
            <p:cNvGrpSpPr/>
            <p:nvPr/>
          </p:nvGrpSpPr>
          <p:grpSpPr>
            <a:xfrm>
              <a:off x="4969107" y="3633953"/>
              <a:ext cx="2338170" cy="2905148"/>
              <a:chOff x="4969107" y="3633953"/>
              <a:chExt cx="2338170" cy="2905148"/>
            </a:xfrm>
          </p:grpSpPr>
          <p:sp>
            <p:nvSpPr>
              <p:cNvPr id="9" name="TextBox 8">
                <a:extLst>
                  <a:ext uri="{FF2B5EF4-FFF2-40B4-BE49-F238E27FC236}">
                    <a16:creationId xmlns:a16="http://schemas.microsoft.com/office/drawing/2014/main" xmlns="" id="{680623E1-35B5-8F4A-77FB-978B52DF273D}"/>
                  </a:ext>
                </a:extLst>
              </p:cNvPr>
              <p:cNvSpPr txBox="1"/>
              <p:nvPr/>
            </p:nvSpPr>
            <p:spPr>
              <a:xfrm>
                <a:off x="4969107" y="6138607"/>
                <a:ext cx="233817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التغير التكنولوجي السريع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10" name="Group 9">
                <a:extLst>
                  <a:ext uri="{FF2B5EF4-FFF2-40B4-BE49-F238E27FC236}">
                    <a16:creationId xmlns:a16="http://schemas.microsoft.com/office/drawing/2014/main" xmlns="" id="{14E50BA7-10D9-9965-F10C-A118F6174439}"/>
                  </a:ext>
                </a:extLst>
              </p:cNvPr>
              <p:cNvGrpSpPr/>
              <p:nvPr/>
            </p:nvGrpSpPr>
            <p:grpSpPr>
              <a:xfrm>
                <a:off x="5324398" y="3633953"/>
                <a:ext cx="1734639" cy="2453843"/>
                <a:chOff x="5324398" y="3633953"/>
                <a:chExt cx="1734639" cy="2453843"/>
              </a:xfrm>
            </p:grpSpPr>
            <p:sp>
              <p:nvSpPr>
                <p:cNvPr id="11" name="Shape">
                  <a:extLst>
                    <a:ext uri="{FF2B5EF4-FFF2-40B4-BE49-F238E27FC236}">
                      <a16:creationId xmlns:a16="http://schemas.microsoft.com/office/drawing/2014/main" xmlns="" id="{E715A156-F19F-1BBC-77A1-3BC31F3FE19A}"/>
                    </a:ext>
                  </a:extLst>
                </p:cNvPr>
                <p:cNvSpPr/>
                <p:nvPr/>
              </p:nvSpPr>
              <p:spPr>
                <a:xfrm>
                  <a:off x="5324398" y="3633953"/>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FFC000"/>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12" name="Shape">
                  <a:extLst>
                    <a:ext uri="{FF2B5EF4-FFF2-40B4-BE49-F238E27FC236}">
                      <a16:creationId xmlns:a16="http://schemas.microsoft.com/office/drawing/2014/main" xmlns="" id="{3B5CB0D2-7F39-927F-1D07-4250BAAFB97E}"/>
                    </a:ext>
                  </a:extLst>
                </p:cNvPr>
                <p:cNvSpPr/>
                <p:nvPr/>
              </p:nvSpPr>
              <p:spPr>
                <a:xfrm>
                  <a:off x="5622736" y="3889676"/>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pic>
          <p:nvPicPr>
            <p:cNvPr id="50" name="Picture 49">
              <a:extLst>
                <a:ext uri="{FF2B5EF4-FFF2-40B4-BE49-F238E27FC236}">
                  <a16:creationId xmlns:a16="http://schemas.microsoft.com/office/drawing/2014/main" xmlns="" id="{55E9D1EF-E49F-211F-850C-290891843753}"/>
                </a:ext>
              </a:extLst>
            </p:cNvPr>
            <p:cNvPicPr>
              <a:picLocks noChangeAspect="1"/>
            </p:cNvPicPr>
            <p:nvPr/>
          </p:nvPicPr>
          <p:blipFill>
            <a:blip r:embed="rId9"/>
            <a:stretch>
              <a:fillRect/>
            </a:stretch>
          </p:blipFill>
          <p:spPr>
            <a:xfrm>
              <a:off x="5793506" y="4084018"/>
              <a:ext cx="814137" cy="814137"/>
            </a:xfrm>
            <a:prstGeom prst="rect">
              <a:avLst/>
            </a:prstGeom>
          </p:spPr>
        </p:pic>
      </p:grpSp>
      <p:sp>
        <p:nvSpPr>
          <p:cNvPr id="5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4102979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1000"/>
                                        <p:tgtEl>
                                          <p:spTgt spid="55"/>
                                        </p:tgtEl>
                                      </p:cBhvr>
                                    </p:animEffect>
                                    <p:anim calcmode="lin" valueType="num">
                                      <p:cBhvr>
                                        <p:cTn id="36" dur="1000" fill="hold"/>
                                        <p:tgtEl>
                                          <p:spTgt spid="55"/>
                                        </p:tgtEl>
                                        <p:attrNameLst>
                                          <p:attrName>ppt_x</p:attrName>
                                        </p:attrNameLst>
                                      </p:cBhvr>
                                      <p:tavLst>
                                        <p:tav tm="0">
                                          <p:val>
                                            <p:strVal val="#ppt_x"/>
                                          </p:val>
                                        </p:tav>
                                        <p:tav tm="100000">
                                          <p:val>
                                            <p:strVal val="#ppt_x"/>
                                          </p:val>
                                        </p:tav>
                                      </p:tavLst>
                                    </p:anim>
                                    <p:anim calcmode="lin" valueType="num">
                                      <p:cBhvr>
                                        <p:cTn id="3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1000"/>
                                        <p:tgtEl>
                                          <p:spTgt spid="56"/>
                                        </p:tgtEl>
                                      </p:cBhvr>
                                    </p:animEffect>
                                    <p:anim calcmode="lin" valueType="num">
                                      <p:cBhvr>
                                        <p:cTn id="43" dur="1000" fill="hold"/>
                                        <p:tgtEl>
                                          <p:spTgt spid="56"/>
                                        </p:tgtEl>
                                        <p:attrNameLst>
                                          <p:attrName>ppt_x</p:attrName>
                                        </p:attrNameLst>
                                      </p:cBhvr>
                                      <p:tavLst>
                                        <p:tav tm="0">
                                          <p:val>
                                            <p:strVal val="#ppt_x"/>
                                          </p:val>
                                        </p:tav>
                                        <p:tav tm="100000">
                                          <p:val>
                                            <p:strVal val="#ppt_x"/>
                                          </p:val>
                                        </p:tav>
                                      </p:tavLst>
                                    </p:anim>
                                    <p:anim calcmode="lin" valueType="num">
                                      <p:cBhvr>
                                        <p:cTn id="4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1000"/>
                                        <p:tgtEl>
                                          <p:spTgt spid="57"/>
                                        </p:tgtEl>
                                      </p:cBhvr>
                                    </p:animEffect>
                                    <p:anim calcmode="lin" valueType="num">
                                      <p:cBhvr>
                                        <p:cTn id="50" dur="1000" fill="hold"/>
                                        <p:tgtEl>
                                          <p:spTgt spid="57"/>
                                        </p:tgtEl>
                                        <p:attrNameLst>
                                          <p:attrName>ppt_x</p:attrName>
                                        </p:attrNameLst>
                                      </p:cBhvr>
                                      <p:tavLst>
                                        <p:tav tm="0">
                                          <p:val>
                                            <p:strVal val="#ppt_x"/>
                                          </p:val>
                                        </p:tav>
                                        <p:tav tm="100000">
                                          <p:val>
                                            <p:strVal val="#ppt_x"/>
                                          </p:val>
                                        </p:tav>
                                      </p:tavLst>
                                    </p:anim>
                                    <p:anim calcmode="lin" valueType="num">
                                      <p:cBhvr>
                                        <p:cTn id="5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D2AEFB21-4776-3AB3-9558-0942928BAD1E}"/>
              </a:ext>
            </a:extLst>
          </p:cNvPr>
          <p:cNvGrpSpPr/>
          <p:nvPr/>
        </p:nvGrpSpPr>
        <p:grpSpPr>
          <a:xfrm>
            <a:off x="2698136" y="675008"/>
            <a:ext cx="6957150" cy="968852"/>
            <a:chOff x="2698136" y="519096"/>
            <a:chExt cx="6957150" cy="968852"/>
          </a:xfrm>
        </p:grpSpPr>
        <p:grpSp>
          <p:nvGrpSpPr>
            <p:cNvPr id="16" name="Group 15">
              <a:extLst>
                <a:ext uri="{FF2B5EF4-FFF2-40B4-BE49-F238E27FC236}">
                  <a16:creationId xmlns:a16="http://schemas.microsoft.com/office/drawing/2014/main" xmlns="" id="{81F70066-C722-AB02-E977-816C523EFE1B}"/>
                </a:ext>
              </a:extLst>
            </p:cNvPr>
            <p:cNvGrpSpPr/>
            <p:nvPr/>
          </p:nvGrpSpPr>
          <p:grpSpPr>
            <a:xfrm>
              <a:off x="2698136" y="1333654"/>
              <a:ext cx="6957150" cy="154294"/>
              <a:chOff x="2941058" y="1479627"/>
              <a:chExt cx="6957150" cy="154294"/>
            </a:xfrm>
          </p:grpSpPr>
          <p:sp>
            <p:nvSpPr>
              <p:cNvPr id="18" name="Oval 17">
                <a:extLst>
                  <a:ext uri="{FF2B5EF4-FFF2-40B4-BE49-F238E27FC236}">
                    <a16:creationId xmlns:a16="http://schemas.microsoft.com/office/drawing/2014/main" xmlns="" id="{B20E538A-2D69-0931-378C-C6F1C09A0E9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9" name="Group 18">
                <a:extLst>
                  <a:ext uri="{FF2B5EF4-FFF2-40B4-BE49-F238E27FC236}">
                    <a16:creationId xmlns:a16="http://schemas.microsoft.com/office/drawing/2014/main" xmlns="" id="{82430D74-68AE-8F72-EEED-053A03B0EA41}"/>
                  </a:ext>
                </a:extLst>
              </p:cNvPr>
              <p:cNvGrpSpPr/>
              <p:nvPr/>
            </p:nvGrpSpPr>
            <p:grpSpPr>
              <a:xfrm>
                <a:off x="9256541"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2F17A5D8-ACB1-12F8-5585-D2C74053874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0792B7D-9DA2-21FE-9E21-3DD852F730B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D0EC03E8-F9E2-563E-DA83-99C3BF63A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0" name="Group 19">
                <a:extLst>
                  <a:ext uri="{FF2B5EF4-FFF2-40B4-BE49-F238E27FC236}">
                    <a16:creationId xmlns:a16="http://schemas.microsoft.com/office/drawing/2014/main" xmlns="" id="{3C7B75F1-925F-A7D2-4B0F-1F3A484A79B0}"/>
                  </a:ext>
                </a:extLst>
              </p:cNvPr>
              <p:cNvGrpSpPr/>
              <p:nvPr/>
            </p:nvGrpSpPr>
            <p:grpSpPr>
              <a:xfrm>
                <a:off x="2941058" y="1479627"/>
                <a:ext cx="641667" cy="154294"/>
                <a:chOff x="9256541" y="1479627"/>
                <a:chExt cx="641667" cy="154294"/>
              </a:xfrm>
              <a:solidFill>
                <a:srgbClr val="627383"/>
              </a:solidFill>
            </p:grpSpPr>
            <p:sp>
              <p:nvSpPr>
                <p:cNvPr id="21" name="Arrow: Striped Right 20">
                  <a:extLst>
                    <a:ext uri="{FF2B5EF4-FFF2-40B4-BE49-F238E27FC236}">
                      <a16:creationId xmlns:a16="http://schemas.microsoft.com/office/drawing/2014/main" xmlns="" id="{54E08458-E929-D0C1-2197-945EBD9C88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F831294B-73CB-B109-C737-B5D2E30C7F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90B6D427-E144-E8A8-9AE3-7D2DFBAFC8E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16">
              <a:hlinkClick r:id="rId2"/>
              <a:extLst>
                <a:ext uri="{FF2B5EF4-FFF2-40B4-BE49-F238E27FC236}">
                  <a16:creationId xmlns:a16="http://schemas.microsoft.com/office/drawing/2014/main" xmlns="" id="{BEA0999F-C625-667F-6D71-3E45DB8ADFE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xmlns="" id="{7004D2F6-2D35-39D2-7939-E825BECA717E}"/>
              </a:ext>
            </a:extLst>
          </p:cNvPr>
          <p:cNvSpPr txBox="1"/>
          <p:nvPr/>
        </p:nvSpPr>
        <p:spPr>
          <a:xfrm>
            <a:off x="1458410" y="1936724"/>
            <a:ext cx="6753577" cy="4293483"/>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يقدم هذا البرنامج التدريبي نظرة شاملة ومتعمقة حول مفهوم الحوكمة في سياق العصر الرقمي الحالي. يغطي البرنامج المفاهيم الأساسية للحوكمة والتحول الرقمي، ويستكشف كيفية تطبيق مبادئ الحوكمة في البيئة الرقمية. كما يتناول البرنامج التكنولوجيا والأدوات المستخدمة في الحوكمة الرقمية، واستراتيجيات تنفيذها، وأساليب تقييمها وتطويرها</a:t>
            </a:r>
            <a:endParaRPr lang="en-US" dirty="0"/>
          </a:p>
        </p:txBody>
      </p:sp>
      <p:pic>
        <p:nvPicPr>
          <p:cNvPr id="28" name="Picture 4" descr="View details Vector Icons free download in SVG, PNG Format">
            <a:extLst>
              <a:ext uri="{FF2B5EF4-FFF2-40B4-BE49-F238E27FC236}">
                <a16:creationId xmlns:a16="http://schemas.microsoft.com/office/drawing/2014/main" xmlns="" id="{E213A62F-93A8-DD64-6463-EF57936190F4}"/>
              </a:ext>
            </a:extLst>
          </p:cNvPr>
          <p:cNvPicPr>
            <a:picLocks noChangeAspect="1" noChangeArrowheads="1"/>
          </p:cNvPicPr>
          <p:nvPr/>
        </p:nvPicPr>
        <p:blipFill>
          <a:blip r:embed="rId3">
            <a:duotone>
              <a:prstClr val="black"/>
              <a:schemeClr val="bg1">
                <a:lumMod val="50000"/>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
        <p:nvSpPr>
          <p:cNvPr id="2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95048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777136"/>
          </a:xfrm>
          <a:prstGeom prst="rect">
            <a:avLst/>
          </a:prstGeom>
          <a:noFill/>
        </p:spPr>
        <p:txBody>
          <a:bodyPr wrap="square" rtlCol="0">
            <a:spAutoFit/>
          </a:bodyPr>
          <a:lstStyle/>
          <a:p>
            <a:pPr algn="ctr">
              <a:lnSpc>
                <a:spcPct val="115000"/>
              </a:lnSpc>
              <a:spcAft>
                <a:spcPts val="800"/>
              </a:spcAft>
            </a:pPr>
            <a:r>
              <a:rPr lang="ar-SA" sz="4000" b="1" dirty="0">
                <a:latin typeface="+mj-lt"/>
                <a:ea typeface="GE Dinar Two Medium" panose="020A0503020102020204" pitchFamily="18" charset="-78"/>
                <a:cs typeface="Adobe Arabic" panose="02040503050201020203" pitchFamily="18" charset="-78"/>
              </a:rPr>
              <a:t>أساسيّات التحوّل الرقمي</a:t>
            </a:r>
            <a:endParaRPr lang="en-US" sz="4000" b="1" dirty="0">
              <a:latin typeface="+mj-lt"/>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التحوّل الرقمي وأبعاده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دوافع التحوّل الرقمي في المؤسسات الحديثة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مراحل عملية التحوّل الرقمي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291173" y="5715000"/>
            <a:ext cx="9009262"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أثر التحوّل الرقمي على هياكل الحوكمة التقليدية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42341318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6CF097-4C0E-0234-99A4-0EB8F007B1D2}"/>
              </a:ext>
            </a:extLst>
          </p:cNvPr>
          <p:cNvSpPr txBox="1"/>
          <p:nvPr/>
        </p:nvSpPr>
        <p:spPr>
          <a:xfrm>
            <a:off x="4110404" y="3371845"/>
            <a:ext cx="786042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ثورة التحوّل الرقمي</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xmlns=""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xmlns=""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
        <p:nvSpPr>
          <p:cNvPr id="5"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0822214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التحوّل الرقمي وأبعاده</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8" name="Rectangle 4">
            <a:extLst>
              <a:ext uri="{FF2B5EF4-FFF2-40B4-BE49-F238E27FC236}">
                <a16:creationId xmlns:a16="http://schemas.microsoft.com/office/drawing/2014/main" xmlns="" id="{7820A2AA-5335-DAC5-E3FF-FC32290957F7}"/>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9" name="Group 8">
            <a:extLst>
              <a:ext uri="{FF2B5EF4-FFF2-40B4-BE49-F238E27FC236}">
                <a16:creationId xmlns:a16="http://schemas.microsoft.com/office/drawing/2014/main" xmlns="" id="{14C377BC-5CDB-49F8-2A3E-0795D5EE968E}"/>
              </a:ext>
            </a:extLst>
          </p:cNvPr>
          <p:cNvGrpSpPr/>
          <p:nvPr/>
        </p:nvGrpSpPr>
        <p:grpSpPr>
          <a:xfrm>
            <a:off x="10253982" y="2840567"/>
            <a:ext cx="1200976" cy="976522"/>
            <a:chOff x="0" y="0"/>
            <a:chExt cx="1151248" cy="936104"/>
          </a:xfrm>
        </p:grpSpPr>
        <p:pic>
          <p:nvPicPr>
            <p:cNvPr id="10" name="Picture 9" descr="Problem ">
              <a:extLst>
                <a:ext uri="{FF2B5EF4-FFF2-40B4-BE49-F238E27FC236}">
                  <a16:creationId xmlns:a16="http://schemas.microsoft.com/office/drawing/2014/main" xmlns="" id="{0BD22D7E-244F-2BE6-36D6-474C1BE67C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44" y="0"/>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Rounded Corners 10">
              <a:extLst>
                <a:ext uri="{FF2B5EF4-FFF2-40B4-BE49-F238E27FC236}">
                  <a16:creationId xmlns:a16="http://schemas.microsoft.com/office/drawing/2014/main" xmlns="" id="{189638A3-04F7-3913-A847-45EA2CFE408C}"/>
                </a:ext>
              </a:extLst>
            </p:cNvPr>
            <p:cNvSpPr/>
            <p:nvPr/>
          </p:nvSpPr>
          <p:spPr>
            <a:xfrm>
              <a:off x="0" y="0"/>
              <a:ext cx="91401"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
        <p:nvSpPr>
          <p:cNvPr id="12" name="Rectangle 5">
            <a:extLst>
              <a:ext uri="{FF2B5EF4-FFF2-40B4-BE49-F238E27FC236}">
                <a16:creationId xmlns:a16="http://schemas.microsoft.com/office/drawing/2014/main" xmlns="" id="{5BD5A1BE-7773-E588-AFAC-044D7EB6EAA5}"/>
              </a:ext>
            </a:extLst>
          </p:cNvPr>
          <p:cNvSpPr>
            <a:spLocks noChangeArrowheads="1"/>
          </p:cNvSpPr>
          <p:nvPr/>
        </p:nvSpPr>
        <p:spPr bwMode="auto">
          <a:xfrm>
            <a:off x="1680520" y="2340096"/>
            <a:ext cx="8483477" cy="197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algn="r" rtl="1" fontAlgn="base">
              <a:lnSpc>
                <a:spcPct val="150000"/>
              </a:lnSpc>
              <a:spcBef>
                <a:spcPct val="0"/>
              </a:spcBef>
              <a:spcAft>
                <a:spcPts val="800"/>
              </a:spcAft>
              <a:buClrTx/>
              <a:buSzPct val="150000"/>
              <a:tabLst/>
            </a:pPr>
            <a:r>
              <a:rPr lang="ar-SA" altLang="en-US" sz="2800" dirty="0">
                <a:solidFill>
                  <a:srgbClr val="000000"/>
                </a:solidFill>
                <a:ea typeface="Calibri" panose="020F0502020204030204" pitchFamily="34" charset="0"/>
                <a:cs typeface="Sakkal Majalla" panose="02000000000000000000" pitchFamily="2" charset="-78"/>
              </a:rPr>
              <a:t>التحوّل الرقمي هو عملية دمج التكنولوجيا الرقمية في جميع جوانب العمل المؤسسي، مما يغير كيفية التشغيل وتقديم القيمة للعملاء. يشمل التحوّل الرقمي تغييراً ثقافياً يتطلب من المؤسسات تحدي الوضع الراهن وتجربة أشياء جديدة.</a:t>
            </a:r>
          </a:p>
        </p:txBody>
      </p:sp>
      <p:pic>
        <p:nvPicPr>
          <p:cNvPr id="18" name="Picture 17" descr="A person walking on a path&#10;&#10;Description automatically generated">
            <a:extLst>
              <a:ext uri="{FF2B5EF4-FFF2-40B4-BE49-F238E27FC236}">
                <a16:creationId xmlns:a16="http://schemas.microsoft.com/office/drawing/2014/main" xmlns="" id="{30F290FC-1472-6187-DE68-EE482B06A9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17837" y="3639309"/>
            <a:ext cx="3218691" cy="3218691"/>
          </a:xfrm>
          <a:prstGeom prst="rect">
            <a:avLst/>
          </a:prstGeom>
        </p:spPr>
      </p:pic>
      <p:sp>
        <p:nvSpPr>
          <p:cNvPr id="2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849569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xmlns="" id="{1D7CDB31-01ED-B839-D7A9-3958A5222780}"/>
              </a:ext>
            </a:extLst>
          </p:cNvPr>
          <p:cNvGrpSpPr/>
          <p:nvPr/>
        </p:nvGrpSpPr>
        <p:grpSpPr>
          <a:xfrm>
            <a:off x="8549038" y="3161055"/>
            <a:ext cx="1643087" cy="2794519"/>
            <a:chOff x="8549038" y="3161055"/>
            <a:chExt cx="1643087" cy="2794519"/>
          </a:xfrm>
        </p:grpSpPr>
        <p:grpSp>
          <p:nvGrpSpPr>
            <p:cNvPr id="11" name="Group 10">
              <a:extLst>
                <a:ext uri="{FF2B5EF4-FFF2-40B4-BE49-F238E27FC236}">
                  <a16:creationId xmlns:a16="http://schemas.microsoft.com/office/drawing/2014/main" xmlns="" id="{15C2D09A-89DD-2284-7AAB-AAD225C2725A}"/>
                </a:ext>
              </a:extLst>
            </p:cNvPr>
            <p:cNvGrpSpPr/>
            <p:nvPr/>
          </p:nvGrpSpPr>
          <p:grpSpPr>
            <a:xfrm>
              <a:off x="8549038" y="3161055"/>
              <a:ext cx="1643087" cy="2794519"/>
              <a:chOff x="8344565" y="3018341"/>
              <a:chExt cx="1643087" cy="2794519"/>
            </a:xfrm>
          </p:grpSpPr>
          <p:sp>
            <p:nvSpPr>
              <p:cNvPr id="12" name="Teardrop 11">
                <a:extLst>
                  <a:ext uri="{FF2B5EF4-FFF2-40B4-BE49-F238E27FC236}">
                    <a16:creationId xmlns:a16="http://schemas.microsoft.com/office/drawing/2014/main" xmlns="" id="{646A1638-AEDF-7776-BE1F-C0BDE227259D}"/>
                  </a:ext>
                </a:extLst>
              </p:cNvPr>
              <p:cNvSpPr/>
              <p:nvPr/>
            </p:nvSpPr>
            <p:spPr>
              <a:xfrm rot="8100000">
                <a:off x="8344565" y="3018341"/>
                <a:ext cx="1643087" cy="1643086"/>
              </a:xfrm>
              <a:prstGeom prst="teardrop">
                <a:avLst/>
              </a:prstGeom>
              <a:solidFill>
                <a:schemeClr val="bg1"/>
              </a:solidFill>
              <a:ln w="381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TextBox 12">
                <a:extLst>
                  <a:ext uri="{FF2B5EF4-FFF2-40B4-BE49-F238E27FC236}">
                    <a16:creationId xmlns:a16="http://schemas.microsoft.com/office/drawing/2014/main" xmlns="" id="{08670063-69F8-3C40-AD0E-21957D1D4C98}"/>
                  </a:ext>
                </a:extLst>
              </p:cNvPr>
              <p:cNvSpPr txBox="1"/>
              <p:nvPr/>
            </p:nvSpPr>
            <p:spPr>
              <a:xfrm>
                <a:off x="8461734" y="5108949"/>
                <a:ext cx="1408747"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1" name="Picture 30">
              <a:extLst>
                <a:ext uri="{FF2B5EF4-FFF2-40B4-BE49-F238E27FC236}">
                  <a16:creationId xmlns:a16="http://schemas.microsoft.com/office/drawing/2014/main" xmlns="" id="{FBB30329-C7F6-72E6-C6AE-69DAADA99F70}"/>
                </a:ext>
              </a:extLst>
            </p:cNvPr>
            <p:cNvPicPr>
              <a:picLocks noChangeAspect="1"/>
            </p:cNvPicPr>
            <p:nvPr/>
          </p:nvPicPr>
          <p:blipFill>
            <a:blip r:embed="rId2"/>
            <a:stretch>
              <a:fillRect/>
            </a:stretch>
          </p:blipFill>
          <p:spPr>
            <a:xfrm>
              <a:off x="9040812" y="3749947"/>
              <a:ext cx="703811" cy="703811"/>
            </a:xfrm>
            <a:prstGeom prst="rect">
              <a:avLst/>
            </a:prstGeom>
          </p:spPr>
        </p:pic>
      </p:grpSp>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أبعاد التحوّل الرقمي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xmlns="" id="{9D39B443-2C9A-4B84-4B45-97B412CB1BC5}"/>
              </a:ext>
            </a:extLst>
          </p:cNvPr>
          <p:cNvGrpSpPr/>
          <p:nvPr/>
        </p:nvGrpSpPr>
        <p:grpSpPr>
          <a:xfrm>
            <a:off x="5473684" y="3164472"/>
            <a:ext cx="1643087" cy="2611679"/>
            <a:chOff x="5473684" y="3164472"/>
            <a:chExt cx="1643087" cy="2611679"/>
          </a:xfrm>
        </p:grpSpPr>
        <p:grpSp>
          <p:nvGrpSpPr>
            <p:cNvPr id="14" name="Group 13">
              <a:extLst>
                <a:ext uri="{FF2B5EF4-FFF2-40B4-BE49-F238E27FC236}">
                  <a16:creationId xmlns:a16="http://schemas.microsoft.com/office/drawing/2014/main" xmlns="" id="{C4759706-1B16-8118-5F28-B04D2565680F}"/>
                </a:ext>
              </a:extLst>
            </p:cNvPr>
            <p:cNvGrpSpPr/>
            <p:nvPr/>
          </p:nvGrpSpPr>
          <p:grpSpPr>
            <a:xfrm>
              <a:off x="5473684" y="3164472"/>
              <a:ext cx="1643087" cy="2611679"/>
              <a:chOff x="5274455" y="3018341"/>
              <a:chExt cx="1643087" cy="2611679"/>
            </a:xfrm>
          </p:grpSpPr>
          <p:sp>
            <p:nvSpPr>
              <p:cNvPr id="15" name="Teardrop 14">
                <a:extLst>
                  <a:ext uri="{FF2B5EF4-FFF2-40B4-BE49-F238E27FC236}">
                    <a16:creationId xmlns:a16="http://schemas.microsoft.com/office/drawing/2014/main" xmlns="" id="{4E835863-8478-0CD6-E2A6-B4328E3BFCD7}"/>
                  </a:ext>
                </a:extLst>
              </p:cNvPr>
              <p:cNvSpPr/>
              <p:nvPr/>
            </p:nvSpPr>
            <p:spPr>
              <a:xfrm rot="8100000">
                <a:off x="5274455" y="3018341"/>
                <a:ext cx="1643087" cy="1643086"/>
              </a:xfrm>
              <a:prstGeom prst="teardrop">
                <a:avLst/>
              </a:prstGeom>
              <a:solidFill>
                <a:schemeClr val="bg1"/>
              </a:solidFill>
              <a:ln w="381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 name="TextBox 15">
                <a:extLst>
                  <a:ext uri="{FF2B5EF4-FFF2-40B4-BE49-F238E27FC236}">
                    <a16:creationId xmlns:a16="http://schemas.microsoft.com/office/drawing/2014/main" xmlns="" id="{E34F48B8-B050-C88F-CFF0-B7B8BF92FD8C}"/>
                  </a:ext>
                </a:extLst>
              </p:cNvPr>
              <p:cNvSpPr txBox="1"/>
              <p:nvPr/>
            </p:nvSpPr>
            <p:spPr>
              <a:xfrm>
                <a:off x="5391624" y="5229526"/>
                <a:ext cx="140874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الثقافة التنظيمية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9" name="Picture 28">
              <a:extLst>
                <a:ext uri="{FF2B5EF4-FFF2-40B4-BE49-F238E27FC236}">
                  <a16:creationId xmlns:a16="http://schemas.microsoft.com/office/drawing/2014/main" xmlns="" id="{C71835B8-B9AD-5E37-54F9-BC376DA0C79E}"/>
                </a:ext>
              </a:extLst>
            </p:cNvPr>
            <p:cNvPicPr>
              <a:picLocks noChangeAspect="1"/>
            </p:cNvPicPr>
            <p:nvPr/>
          </p:nvPicPr>
          <p:blipFill>
            <a:blip r:embed="rId3"/>
            <a:stretch>
              <a:fillRect/>
            </a:stretch>
          </p:blipFill>
          <p:spPr>
            <a:xfrm>
              <a:off x="5861929" y="3566778"/>
              <a:ext cx="886980" cy="886980"/>
            </a:xfrm>
            <a:prstGeom prst="rect">
              <a:avLst/>
            </a:prstGeom>
          </p:spPr>
        </p:pic>
      </p:grpSp>
      <p:grpSp>
        <p:nvGrpSpPr>
          <p:cNvPr id="35" name="Group 34">
            <a:extLst>
              <a:ext uri="{FF2B5EF4-FFF2-40B4-BE49-F238E27FC236}">
                <a16:creationId xmlns:a16="http://schemas.microsoft.com/office/drawing/2014/main" xmlns="" id="{87EA8417-E246-45EE-3D78-3B8D638EF4D0}"/>
              </a:ext>
            </a:extLst>
          </p:cNvPr>
          <p:cNvGrpSpPr/>
          <p:nvPr/>
        </p:nvGrpSpPr>
        <p:grpSpPr>
          <a:xfrm>
            <a:off x="6856635" y="2085143"/>
            <a:ext cx="1896821" cy="3018245"/>
            <a:chOff x="6881872" y="2085143"/>
            <a:chExt cx="1896821" cy="3018245"/>
          </a:xfrm>
        </p:grpSpPr>
        <p:grpSp>
          <p:nvGrpSpPr>
            <p:cNvPr id="26" name="Group 25">
              <a:extLst>
                <a:ext uri="{FF2B5EF4-FFF2-40B4-BE49-F238E27FC236}">
                  <a16:creationId xmlns:a16="http://schemas.microsoft.com/office/drawing/2014/main" xmlns="" id="{47273875-44EB-C088-0B46-9DB57C052992}"/>
                </a:ext>
              </a:extLst>
            </p:cNvPr>
            <p:cNvGrpSpPr/>
            <p:nvPr/>
          </p:nvGrpSpPr>
          <p:grpSpPr>
            <a:xfrm>
              <a:off x="6881872" y="2085143"/>
              <a:ext cx="1896821" cy="3018245"/>
              <a:chOff x="6682643" y="1939012"/>
              <a:chExt cx="1896821" cy="3018245"/>
            </a:xfrm>
          </p:grpSpPr>
          <p:sp>
            <p:nvSpPr>
              <p:cNvPr id="27" name="Teardrop 26">
                <a:extLst>
                  <a:ext uri="{FF2B5EF4-FFF2-40B4-BE49-F238E27FC236}">
                    <a16:creationId xmlns:a16="http://schemas.microsoft.com/office/drawing/2014/main" xmlns="" id="{2B8C5AF4-83C1-2BFE-D678-71DEEF9BCD2E}"/>
                  </a:ext>
                </a:extLst>
              </p:cNvPr>
              <p:cNvSpPr/>
              <p:nvPr/>
            </p:nvSpPr>
            <p:spPr>
              <a:xfrm rot="18900000">
                <a:off x="6682643" y="3060436"/>
                <a:ext cx="1896821" cy="1896821"/>
              </a:xfrm>
              <a:prstGeom prst="teardrop">
                <a:avLst/>
              </a:prstGeom>
              <a:solidFill>
                <a:schemeClr val="bg1"/>
              </a:solidFill>
              <a:ln w="38100">
                <a:solidFill>
                  <a:srgbClr val="9CA5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 name="TextBox 27">
                <a:extLst>
                  <a:ext uri="{FF2B5EF4-FFF2-40B4-BE49-F238E27FC236}">
                    <a16:creationId xmlns:a16="http://schemas.microsoft.com/office/drawing/2014/main" xmlns="" id="{7C6B119C-F6FC-45A2-BFBE-160DF756A77E}"/>
                  </a:ext>
                </a:extLst>
              </p:cNvPr>
              <p:cNvSpPr txBox="1"/>
              <p:nvPr/>
            </p:nvSpPr>
            <p:spPr>
              <a:xfrm>
                <a:off x="6941062" y="1939012"/>
                <a:ext cx="1408747" cy="410882"/>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العمليات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0" name="Picture 29">
              <a:extLst>
                <a:ext uri="{FF2B5EF4-FFF2-40B4-BE49-F238E27FC236}">
                  <a16:creationId xmlns:a16="http://schemas.microsoft.com/office/drawing/2014/main" xmlns="" id="{733627B3-FD8F-75F3-A85E-5DD319F78C6B}"/>
                </a:ext>
              </a:extLst>
            </p:cNvPr>
            <p:cNvPicPr>
              <a:picLocks noChangeAspect="1"/>
            </p:cNvPicPr>
            <p:nvPr/>
          </p:nvPicPr>
          <p:blipFill>
            <a:blip r:embed="rId4"/>
            <a:stretch>
              <a:fillRect/>
            </a:stretch>
          </p:blipFill>
          <p:spPr>
            <a:xfrm>
              <a:off x="7400193" y="3566778"/>
              <a:ext cx="888942" cy="888942"/>
            </a:xfrm>
            <a:prstGeom prst="rect">
              <a:avLst/>
            </a:prstGeom>
          </p:spPr>
        </p:pic>
      </p:grpSp>
      <p:grpSp>
        <p:nvGrpSpPr>
          <p:cNvPr id="38" name="Group 37">
            <a:extLst>
              <a:ext uri="{FF2B5EF4-FFF2-40B4-BE49-F238E27FC236}">
                <a16:creationId xmlns:a16="http://schemas.microsoft.com/office/drawing/2014/main" xmlns="" id="{8AAFFAB5-81BD-DCBD-ACF6-2E37ACEC5865}"/>
              </a:ext>
            </a:extLst>
          </p:cNvPr>
          <p:cNvGrpSpPr/>
          <p:nvPr/>
        </p:nvGrpSpPr>
        <p:grpSpPr>
          <a:xfrm>
            <a:off x="2332829" y="3164472"/>
            <a:ext cx="1713832" cy="2870382"/>
            <a:chOff x="2332829" y="3164472"/>
            <a:chExt cx="1713832" cy="2870382"/>
          </a:xfrm>
        </p:grpSpPr>
        <p:grpSp>
          <p:nvGrpSpPr>
            <p:cNvPr id="8" name="Group 7">
              <a:extLst>
                <a:ext uri="{FF2B5EF4-FFF2-40B4-BE49-F238E27FC236}">
                  <a16:creationId xmlns:a16="http://schemas.microsoft.com/office/drawing/2014/main" xmlns="" id="{87CA9861-6BAA-B10D-9304-37582CE42B90}"/>
                </a:ext>
              </a:extLst>
            </p:cNvPr>
            <p:cNvGrpSpPr/>
            <p:nvPr/>
          </p:nvGrpSpPr>
          <p:grpSpPr>
            <a:xfrm>
              <a:off x="2332829" y="3164472"/>
              <a:ext cx="1713832" cy="2870382"/>
              <a:chOff x="2133600" y="3018341"/>
              <a:chExt cx="1713832" cy="2870382"/>
            </a:xfrm>
          </p:grpSpPr>
          <p:sp>
            <p:nvSpPr>
              <p:cNvPr id="9" name="Teardrop 8">
                <a:extLst>
                  <a:ext uri="{FF2B5EF4-FFF2-40B4-BE49-F238E27FC236}">
                    <a16:creationId xmlns:a16="http://schemas.microsoft.com/office/drawing/2014/main" xmlns="" id="{6309653F-3F84-600B-8E3A-C0C16F3DE3C4}"/>
                  </a:ext>
                </a:extLst>
              </p:cNvPr>
              <p:cNvSpPr/>
              <p:nvPr/>
            </p:nvSpPr>
            <p:spPr>
              <a:xfrm rot="8100000">
                <a:off x="2204345" y="3018341"/>
                <a:ext cx="1643087" cy="1643086"/>
              </a:xfrm>
              <a:prstGeom prst="teardrop">
                <a:avLst/>
              </a:prstGeom>
              <a:solidFill>
                <a:schemeClr val="bg1"/>
              </a:solidFill>
              <a:ln w="381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 name="TextBox 9">
                <a:extLst>
                  <a:ext uri="{FF2B5EF4-FFF2-40B4-BE49-F238E27FC236}">
                    <a16:creationId xmlns:a16="http://schemas.microsoft.com/office/drawing/2014/main" xmlns="" id="{BE233078-B917-BA7B-DE6F-C13FE8558FF7}"/>
                  </a:ext>
                </a:extLst>
              </p:cNvPr>
              <p:cNvSpPr txBox="1"/>
              <p:nvPr/>
            </p:nvSpPr>
            <p:spPr>
              <a:xfrm>
                <a:off x="2133600" y="5184812"/>
                <a:ext cx="1596661"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الأعمال والاستراتيجيات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2" name="Picture 31">
              <a:extLst>
                <a:ext uri="{FF2B5EF4-FFF2-40B4-BE49-F238E27FC236}">
                  <a16:creationId xmlns:a16="http://schemas.microsoft.com/office/drawing/2014/main" xmlns="" id="{7AAE758A-589A-4646-88B3-96CB48805FDA}"/>
                </a:ext>
              </a:extLst>
            </p:cNvPr>
            <p:cNvPicPr>
              <a:picLocks noChangeAspect="1"/>
            </p:cNvPicPr>
            <p:nvPr/>
          </p:nvPicPr>
          <p:blipFill>
            <a:blip r:embed="rId5"/>
            <a:stretch>
              <a:fillRect/>
            </a:stretch>
          </p:blipFill>
          <p:spPr>
            <a:xfrm>
              <a:off x="2667240" y="3603113"/>
              <a:ext cx="850645" cy="850645"/>
            </a:xfrm>
            <a:prstGeom prst="rect">
              <a:avLst/>
            </a:prstGeom>
          </p:spPr>
        </p:pic>
      </p:grpSp>
      <p:grpSp>
        <p:nvGrpSpPr>
          <p:cNvPr id="37" name="Group 36">
            <a:extLst>
              <a:ext uri="{FF2B5EF4-FFF2-40B4-BE49-F238E27FC236}">
                <a16:creationId xmlns:a16="http://schemas.microsoft.com/office/drawing/2014/main" xmlns="" id="{6033DA96-7301-29D1-7D69-138909E1F980}"/>
              </a:ext>
            </a:extLst>
          </p:cNvPr>
          <p:cNvGrpSpPr/>
          <p:nvPr/>
        </p:nvGrpSpPr>
        <p:grpSpPr>
          <a:xfrm>
            <a:off x="3786525" y="2085143"/>
            <a:ext cx="1896821" cy="3018245"/>
            <a:chOff x="3811762" y="2085143"/>
            <a:chExt cx="1896821" cy="3018245"/>
          </a:xfrm>
        </p:grpSpPr>
        <p:grpSp>
          <p:nvGrpSpPr>
            <p:cNvPr id="17" name="Group 16">
              <a:extLst>
                <a:ext uri="{FF2B5EF4-FFF2-40B4-BE49-F238E27FC236}">
                  <a16:creationId xmlns:a16="http://schemas.microsoft.com/office/drawing/2014/main" xmlns="" id="{E3FFA1CF-845A-ECC7-D706-07C0939CFA9D}"/>
                </a:ext>
              </a:extLst>
            </p:cNvPr>
            <p:cNvGrpSpPr/>
            <p:nvPr/>
          </p:nvGrpSpPr>
          <p:grpSpPr>
            <a:xfrm>
              <a:off x="3811762" y="2085143"/>
              <a:ext cx="1896821" cy="3018245"/>
              <a:chOff x="3612533" y="1939012"/>
              <a:chExt cx="1896821" cy="3018245"/>
            </a:xfrm>
          </p:grpSpPr>
          <p:sp>
            <p:nvSpPr>
              <p:cNvPr id="18" name="Teardrop 17">
                <a:extLst>
                  <a:ext uri="{FF2B5EF4-FFF2-40B4-BE49-F238E27FC236}">
                    <a16:creationId xmlns:a16="http://schemas.microsoft.com/office/drawing/2014/main" xmlns="" id="{8F607F06-E06F-8AFC-49BE-7593C52153F3}"/>
                  </a:ext>
                </a:extLst>
              </p:cNvPr>
              <p:cNvSpPr/>
              <p:nvPr/>
            </p:nvSpPr>
            <p:spPr>
              <a:xfrm rot="18900000">
                <a:off x="3612533" y="3060436"/>
                <a:ext cx="1896821" cy="1896821"/>
              </a:xfrm>
              <a:prstGeom prst="teardrop">
                <a:avLst/>
              </a:prstGeom>
              <a:solidFill>
                <a:schemeClr val="bg1"/>
              </a:solidFill>
              <a:ln w="38100">
                <a:solidFill>
                  <a:srgbClr val="9CA5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TextBox 18">
                <a:extLst>
                  <a:ext uri="{FF2B5EF4-FFF2-40B4-BE49-F238E27FC236}">
                    <a16:creationId xmlns:a16="http://schemas.microsoft.com/office/drawing/2014/main" xmlns="" id="{9934C9F5-40F3-1184-48A5-16554D2FACA7}"/>
                  </a:ext>
                </a:extLst>
              </p:cNvPr>
              <p:cNvSpPr txBox="1"/>
              <p:nvPr/>
            </p:nvSpPr>
            <p:spPr>
              <a:xfrm>
                <a:off x="3856569" y="1939012"/>
                <a:ext cx="1408747"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3" name="Picture 32">
              <a:extLst>
                <a:ext uri="{FF2B5EF4-FFF2-40B4-BE49-F238E27FC236}">
                  <a16:creationId xmlns:a16="http://schemas.microsoft.com/office/drawing/2014/main" xmlns="" id="{89E393F6-BF44-CF40-CA77-038DBEB1A265}"/>
                </a:ext>
              </a:extLst>
            </p:cNvPr>
            <p:cNvPicPr>
              <a:picLocks noChangeAspect="1"/>
            </p:cNvPicPr>
            <p:nvPr/>
          </p:nvPicPr>
          <p:blipFill>
            <a:blip r:embed="rId6"/>
            <a:stretch>
              <a:fillRect/>
            </a:stretch>
          </p:blipFill>
          <p:spPr>
            <a:xfrm>
              <a:off x="4381712" y="3651114"/>
              <a:ext cx="802644" cy="802644"/>
            </a:xfrm>
            <a:prstGeom prst="rect">
              <a:avLst/>
            </a:prstGeom>
          </p:spPr>
        </p:pic>
      </p:grpSp>
      <p:sp>
        <p:nvSpPr>
          <p:cNvPr id="3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393189521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التحوّل الرقمي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DE279CE9-F703-D092-2053-4556675F1E75}"/>
              </a:ext>
            </a:extLst>
          </p:cNvPr>
          <p:cNvSpPr txBox="1"/>
          <p:nvPr/>
        </p:nvSpPr>
        <p:spPr>
          <a:xfrm>
            <a:off x="4127658" y="2157298"/>
            <a:ext cx="7049313"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زيادة الكفاءة التشغيلية: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تقليل الوقت والجهد المطلوبين لإتمام العمليات.</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xmlns="" id="{E857AB72-4112-E8A2-B7E3-29F6405CFB13}"/>
              </a:ext>
            </a:extLst>
          </p:cNvPr>
          <p:cNvSpPr txBox="1"/>
          <p:nvPr/>
        </p:nvSpPr>
        <p:spPr>
          <a:xfrm>
            <a:off x="4020145" y="3207258"/>
            <a:ext cx="7156826"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تعزيز الابتكار: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تطوير منتجات وخدمات جديدة تلبي احتياجات السوق المتغيرة.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xmlns="" id="{4DB14642-05AB-AA45-4F9F-D9E58A087E09}"/>
              </a:ext>
            </a:extLst>
          </p:cNvPr>
          <p:cNvSpPr txBox="1"/>
          <p:nvPr/>
        </p:nvSpPr>
        <p:spPr>
          <a:xfrm>
            <a:off x="4020145" y="4172580"/>
            <a:ext cx="7156826"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تحسين اتخاذ القرار: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استخدام التحليلات والبيانات لاتخاذ قرارات مستنيرة.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5" name="TextBox 14">
            <a:extLst>
              <a:ext uri="{FF2B5EF4-FFF2-40B4-BE49-F238E27FC236}">
                <a16:creationId xmlns:a16="http://schemas.microsoft.com/office/drawing/2014/main" xmlns="" id="{893080F7-FBDE-E6A2-9AD8-222E807FF6F0}"/>
              </a:ext>
            </a:extLst>
          </p:cNvPr>
          <p:cNvSpPr txBox="1"/>
          <p:nvPr/>
        </p:nvSpPr>
        <p:spPr>
          <a:xfrm>
            <a:off x="3846599" y="5222540"/>
            <a:ext cx="7330372"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توسيع الوصول إلى السوق</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 الوصول إلى أسواق جديدة من خلال القنوات الرقمية.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7" name="Picture 16" descr="A person walking with a briefcase and a phone&#10;&#10;Description automatically generated">
            <a:extLst>
              <a:ext uri="{FF2B5EF4-FFF2-40B4-BE49-F238E27FC236}">
                <a16:creationId xmlns:a16="http://schemas.microsoft.com/office/drawing/2014/main" xmlns="" id="{A3E4FC1B-9357-8F33-E474-49D050EEBA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995" y="3169115"/>
            <a:ext cx="3207258" cy="3207258"/>
          </a:xfrm>
          <a:prstGeom prst="rect">
            <a:avLst/>
          </a:prstGeom>
        </p:spPr>
      </p:pic>
      <p:sp>
        <p:nvSpPr>
          <p:cNvPr id="1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2663893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التحوّل الرقمي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36AFEE00-997E-A88E-CC80-56890ACC3642}"/>
              </a:ext>
            </a:extLst>
          </p:cNvPr>
          <p:cNvSpPr txBox="1"/>
          <p:nvPr/>
        </p:nvSpPr>
        <p:spPr>
          <a:xfrm>
            <a:off x="3097023" y="2621771"/>
            <a:ext cx="7964900"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2"/>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المقاومة للتغيير: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تواجه المؤسسات مقاومة من الأفراد الذين يفضلون الطرق التقليدية.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xmlns="" id="{7322A6CC-C778-2A82-4C6B-BE1E8D1B7237}"/>
              </a:ext>
            </a:extLst>
          </p:cNvPr>
          <p:cNvSpPr txBox="1"/>
          <p:nvPr/>
        </p:nvSpPr>
        <p:spPr>
          <a:xfrm>
            <a:off x="3097023" y="3455100"/>
            <a:ext cx="7964900"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2"/>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الأمن السيبراني: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زيادة التهديدات الأمنية مع التحوّل الرقمي.</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xmlns="" id="{CAFD91BA-291D-AA34-D077-A1E4FA735AA2}"/>
              </a:ext>
            </a:extLst>
          </p:cNvPr>
          <p:cNvSpPr txBox="1"/>
          <p:nvPr/>
        </p:nvSpPr>
        <p:spPr>
          <a:xfrm>
            <a:off x="3097023" y="4288429"/>
            <a:ext cx="7964900" cy="600164"/>
          </a:xfrm>
          <a:prstGeom prst="rect">
            <a:avLst/>
          </a:prstGeom>
          <a:noFill/>
        </p:spPr>
        <p:txBody>
          <a:bodyPr wrap="square">
            <a:spAutoFit/>
          </a:bodyPr>
          <a:lstStyle/>
          <a:p>
            <a:pPr marL="342900" lvl="0" indent="-342900" algn="just" rtl="1">
              <a:lnSpc>
                <a:spcPct val="150000"/>
              </a:lnSpc>
              <a:spcAft>
                <a:spcPts val="800"/>
              </a:spcAft>
              <a:buSzPts val="1900"/>
              <a:buFont typeface="Symbol" panose="05050102010706020507" pitchFamily="18" charset="2"/>
              <a:buBlip>
                <a:blip r:embed="rId2"/>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نقص المهارات</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 الحاجة إلى مهارات جديدة للتعامل مع التقنيات المتقدمة.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xmlns="" id="{0868F845-C9F4-885D-C111-D68CD336A631}"/>
              </a:ext>
            </a:extLst>
          </p:cNvPr>
          <p:cNvPicPr>
            <a:picLocks noChangeAspect="1"/>
          </p:cNvPicPr>
          <p:nvPr/>
        </p:nvPicPr>
        <p:blipFill>
          <a:blip r:embed="rId3"/>
          <a:stretch>
            <a:fillRect/>
          </a:stretch>
        </p:blipFill>
        <p:spPr>
          <a:xfrm>
            <a:off x="734988" y="3633862"/>
            <a:ext cx="2772265" cy="2504633"/>
          </a:xfrm>
          <a:prstGeom prst="rect">
            <a:avLst/>
          </a:prstGeom>
          <a:ln>
            <a:noFill/>
          </a:ln>
          <a:effectLst>
            <a:outerShdw blurRad="190500" algn="tl" rotWithShape="0">
              <a:srgbClr val="000000">
                <a:alpha val="70000"/>
              </a:srgbClr>
            </a:outerShdw>
          </a:effectLst>
        </p:spPr>
      </p:pic>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0501101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456660" y="3237615"/>
            <a:ext cx="5261787"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الاستراتيجيات التي يمكن اعتمادها للاستفادة من الفرص التي يتيحها التحوّل الرقمي؟</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4724963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التسويق الرقمي: مثل إنشاء حضور عبر مواقع التواصل الاجتماعي والإعلانات المدفوعة عبر الإنترنت</a:t>
            </a:r>
            <a:endParaRPr lang="en-US" sz="24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496428"/>
            <a:ext cx="674113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تحسين الخدمات الرقمية: تطوير المواقع الإلكترونية وتطبيقات الهاتف المحمول وخدمات التسوق عبر الإنترنت</a:t>
            </a:r>
            <a:endParaRPr lang="en-US" sz="24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777961"/>
            <a:ext cx="674113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استخدام تكنولوجيات مثل الواقع الافتراضي والواقع المعزز لتحسين تجربة العملاء. </a:t>
            </a:r>
            <a:endParaRPr lang="en-US" sz="24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0030032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185421" y="2573048"/>
            <a:ext cx="7180977" cy="6001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400" dirty="0">
                <a:latin typeface="Adobe Arabic" panose="02040503050201020203" pitchFamily="18" charset="-78"/>
                <a:cs typeface="Adobe Arabic" panose="02040503050201020203" pitchFamily="18" charset="-78"/>
              </a:rPr>
              <a:t>تبني حلول تقنيات المعلومات مثل الحوسبة السحابية والتخزين عبر الإنترنت.</a:t>
            </a:r>
            <a:endParaRPr lang="en-US" sz="24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25261" y="3435861"/>
            <a:ext cx="674113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400" dirty="0">
                <a:latin typeface="Adobe Arabic" panose="02040503050201020203" pitchFamily="18" charset="-78"/>
                <a:cs typeface="Adobe Arabic" panose="02040503050201020203" pitchFamily="18" charset="-78"/>
              </a:rPr>
              <a:t>استخدام وسائل الاتصالات المتقدمة مثل خدمات المكالمات عبر الفيديو والاجتماعات عبر الإنترنت.</a:t>
            </a:r>
            <a:endParaRPr lang="en-US" sz="24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0BD0E13D-A539-8D29-8D75-5F4F048AD99D}"/>
              </a:ext>
            </a:extLst>
          </p:cNvPr>
          <p:cNvSpPr txBox="1"/>
          <p:nvPr/>
        </p:nvSpPr>
        <p:spPr>
          <a:xfrm>
            <a:off x="4625261" y="4715524"/>
            <a:ext cx="6741137" cy="6001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400" dirty="0">
                <a:latin typeface="Adobe Arabic" panose="02040503050201020203" pitchFamily="18" charset="-78"/>
                <a:cs typeface="Adobe Arabic" panose="02040503050201020203" pitchFamily="18" charset="-78"/>
              </a:rPr>
              <a:t>التحوّل لنماذج عمل رقمية مثل العمل عن بُعد والتعليم عن بُعد.</a:t>
            </a:r>
            <a:endParaRPr lang="en-US" sz="24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2490507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320854" y="2828836"/>
            <a:ext cx="7180977" cy="6001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استخدام تقنيات البيانات الكبيرة والتحليلات لفهم أنماط العملاء واتخاذ قرارات أفضل.</a:t>
            </a:r>
            <a:endParaRPr lang="en-US" sz="24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742219" y="3765186"/>
            <a:ext cx="6741137" cy="6001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تدريب الموظفين على مهارات تقنية المعلومات الحديثة لرفع كفاءتهم الرقمية.</a:t>
            </a:r>
            <a:endParaRPr lang="en-US" sz="2400" dirty="0">
              <a:latin typeface="Adobe Arabic" panose="02040503050201020203" pitchFamily="18" charset="-78"/>
              <a:cs typeface="Adobe Arabic" panose="02040503050201020203" pitchFamily="18" charset="-78"/>
            </a:endParaRPr>
          </a:p>
        </p:txBody>
      </p:sp>
      <p:sp>
        <p:nvSpPr>
          <p:cNvPr id="1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8428759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95330E15-005C-EC53-51D5-4F209B165FB1}"/>
              </a:ext>
            </a:extLst>
          </p:cNvPr>
          <p:cNvSpPr txBox="1"/>
          <p:nvPr/>
        </p:nvSpPr>
        <p:spPr>
          <a:xfrm>
            <a:off x="916928" y="2309221"/>
            <a:ext cx="5958214" cy="3431709"/>
          </a:xfrm>
          <a:prstGeom prst="rect">
            <a:avLst/>
          </a:prstGeom>
          <a:noFill/>
        </p:spPr>
        <p:txBody>
          <a:bodyPr wrap="square">
            <a:spAutoFit/>
          </a:bodyPr>
          <a:lstStyle>
            <a:defPPr>
              <a:defRPr lang="en-US"/>
            </a:defPPr>
            <a:lvl1pPr algn="just" rtl="1">
              <a:lnSpc>
                <a:spcPct val="200000"/>
              </a:lnSpc>
              <a:defRPr>
                <a:solidFill>
                  <a:srgbClr val="000000"/>
                </a:solidFill>
                <a:effectLst/>
                <a:latin typeface="GE Dinar Two Medium" panose="020A0503020102020204" pitchFamily="18" charset="-78"/>
                <a:ea typeface="GE Dinar Two Medium" panose="020A0503020102020204" pitchFamily="18" charset="-78"/>
                <a:cs typeface="GE Dinar Two Medium" panose="020A0503020102020204" pitchFamily="18" charset="-78"/>
              </a:defRPr>
            </a:lvl1pPr>
          </a:lstStyle>
          <a:p>
            <a:r>
              <a:rPr lang="ar-SA" sz="2800" dirty="0">
                <a:latin typeface="Adobe Arabic" panose="02040503050201020203" pitchFamily="18" charset="-78"/>
                <a:cs typeface="Adobe Arabic" panose="02040503050201020203" pitchFamily="18" charset="-78"/>
              </a:rPr>
              <a:t>يهدف البرنامج إلى تمكين المشاركين من فهم وتطبيق مبادئ الحوكمة في سياق التحول الرقمي، وتزويدهم بالأدوات والاستراتيجيات اللازمة لتنفيذ وتقييم وتطوير ممارسات الحوكمة الرقمية في </a:t>
            </a:r>
            <a:r>
              <a:rPr lang="ar-SA" sz="2800" dirty="0" smtClean="0">
                <a:latin typeface="Adobe Arabic" panose="02040503050201020203" pitchFamily="18" charset="-78"/>
                <a:cs typeface="Adobe Arabic" panose="02040503050201020203" pitchFamily="18" charset="-78"/>
              </a:rPr>
              <a:t>مؤسساتهم</a:t>
            </a:r>
            <a:r>
              <a:rPr lang="ar-JO" sz="2800" dirty="0" smtClean="0">
                <a:latin typeface="Adobe Arabic" panose="02040503050201020203" pitchFamily="18" charset="-78"/>
                <a:cs typeface="Adobe Arabic" panose="02040503050201020203" pitchFamily="18" charset="-78"/>
              </a:rPr>
              <a:t>.</a:t>
            </a:r>
            <a:endParaRPr lang="en-US" sz="2800" dirty="0">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xmlns="" id="{63BC139C-967C-9615-F062-256E82240A3B}"/>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xmlns="" id="{C4E636A0-3D97-3000-C2C0-340D186121AD}"/>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27AD411C-64EC-A0CA-03CD-711F571402A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xmlns="" id="{B4A566CE-5ECE-693D-7BE8-D52AB82E1C82}"/>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C79B7D3D-5759-3847-1A4F-BA2C1D248B4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E2435CC3-A1EB-5922-6B41-694CE48E12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7EEBF345-92BD-09FB-EDB7-14AD372626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60A465AA-B31C-DB70-E99D-81EF53F67D79}"/>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88581962-1919-4AB4-D374-8E5ED92341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8FDDAD91-4B83-17CD-5AE7-8C88520444E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EB3525C4-766B-9F19-D4DF-A7B9C2D3BF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6EA64C39-20BF-442D-0551-E6839DE02BE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Freeform 34">
            <a:extLst>
              <a:ext uri="{FF2B5EF4-FFF2-40B4-BE49-F238E27FC236}">
                <a16:creationId xmlns:a16="http://schemas.microsoft.com/office/drawing/2014/main" xmlns="" id="{5D49CA81-EAE5-EE8E-BCA7-D4804E3B94E7}"/>
              </a:ext>
            </a:extLst>
          </p:cNvPr>
          <p:cNvSpPr>
            <a:spLocks/>
          </p:cNvSpPr>
          <p:nvPr/>
        </p:nvSpPr>
        <p:spPr bwMode="auto">
          <a:xfrm>
            <a:off x="7105758" y="193982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a:p>
        </p:txBody>
      </p:sp>
      <p:sp>
        <p:nvSpPr>
          <p:cNvPr id="17" name="Freeform 38">
            <a:extLst>
              <a:ext uri="{FF2B5EF4-FFF2-40B4-BE49-F238E27FC236}">
                <a16:creationId xmlns:a16="http://schemas.microsoft.com/office/drawing/2014/main" xmlns="" id="{53298E8C-C20D-DF61-DAAC-45F18765AABA}"/>
              </a:ext>
            </a:extLst>
          </p:cNvPr>
          <p:cNvSpPr>
            <a:spLocks/>
          </p:cNvSpPr>
          <p:nvPr/>
        </p:nvSpPr>
        <p:spPr bwMode="auto">
          <a:xfrm>
            <a:off x="7831561" y="266890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a:p>
        </p:txBody>
      </p:sp>
      <p:sp>
        <p:nvSpPr>
          <p:cNvPr id="18" name="Freeform 40">
            <a:extLst>
              <a:ext uri="{FF2B5EF4-FFF2-40B4-BE49-F238E27FC236}">
                <a16:creationId xmlns:a16="http://schemas.microsoft.com/office/drawing/2014/main" xmlns="" id="{6CBEC6C5-87FA-6379-7A07-6E7C725CDBF1}"/>
              </a:ext>
            </a:extLst>
          </p:cNvPr>
          <p:cNvSpPr>
            <a:spLocks/>
          </p:cNvSpPr>
          <p:nvPr/>
        </p:nvSpPr>
        <p:spPr bwMode="auto">
          <a:xfrm>
            <a:off x="8558629" y="339518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a:p>
        </p:txBody>
      </p:sp>
      <p:grpSp>
        <p:nvGrpSpPr>
          <p:cNvPr id="31" name="Group 30">
            <a:extLst>
              <a:ext uri="{FF2B5EF4-FFF2-40B4-BE49-F238E27FC236}">
                <a16:creationId xmlns:a16="http://schemas.microsoft.com/office/drawing/2014/main" xmlns="" id="{7266A93E-72BB-D2D7-2623-9D66188FDF15}"/>
              </a:ext>
            </a:extLst>
          </p:cNvPr>
          <p:cNvGrpSpPr/>
          <p:nvPr/>
        </p:nvGrpSpPr>
        <p:grpSpPr>
          <a:xfrm rot="20909899">
            <a:off x="8919733" y="1769089"/>
            <a:ext cx="3155320" cy="2063417"/>
            <a:chOff x="6007100" y="1617663"/>
            <a:chExt cx="3578225" cy="2339975"/>
          </a:xfrm>
        </p:grpSpPr>
        <p:sp>
          <p:nvSpPr>
            <p:cNvPr id="2048" name="Google Shape;5245;p117">
              <a:extLst>
                <a:ext uri="{FF2B5EF4-FFF2-40B4-BE49-F238E27FC236}">
                  <a16:creationId xmlns:a16="http://schemas.microsoft.com/office/drawing/2014/main" xmlns="" id="{F1DD0A6C-A229-A5A9-7BB4-856D2AF2D06E}"/>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a:p>
          </p:txBody>
        </p:sp>
        <p:sp>
          <p:nvSpPr>
            <p:cNvPr id="2049" name="Google Shape;5246;p117">
              <a:extLst>
                <a:ext uri="{FF2B5EF4-FFF2-40B4-BE49-F238E27FC236}">
                  <a16:creationId xmlns:a16="http://schemas.microsoft.com/office/drawing/2014/main" xmlns="" id="{90EE4DDE-1DE4-E835-203C-B6038C9B69BF}"/>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sp>
          <p:nvSpPr>
            <p:cNvPr id="2051" name="Google Shape;5247;p117">
              <a:extLst>
                <a:ext uri="{FF2B5EF4-FFF2-40B4-BE49-F238E27FC236}">
                  <a16:creationId xmlns:a16="http://schemas.microsoft.com/office/drawing/2014/main" xmlns="" id="{3EAE3309-1642-5B21-AE3F-5C3BB137D049}"/>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grpSp>
      <p:sp>
        <p:nvSpPr>
          <p:cNvPr id="22"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50000">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50000">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0000">
                                          <p:cBhvr additive="base">
                                            <p:cTn id="24"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000" fill="hold"/>
                                            <p:tgtEl>
                                              <p:spTgt spid="31"/>
                                            </p:tgtEl>
                                            <p:attrNameLst>
                                              <p:attrName>ppt_x</p:attrName>
                                            </p:attrNameLst>
                                          </p:cBhvr>
                                          <p:tavLst>
                                            <p:tav tm="0">
                                              <p:val>
                                                <p:strVal val="1+#ppt_w/2"/>
                                              </p:val>
                                            </p:tav>
                                            <p:tav tm="100000">
                                              <p:val>
                                                <p:strVal val="#ppt_x"/>
                                              </p:val>
                                            </p:tav>
                                          </p:tavLst>
                                        </p:anim>
                                        <p:anim calcmode="lin" valueType="num">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دوافع التحوّل الرقمي في المؤسسات الحديثة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67DF24FB-AAA7-7AC2-8AE0-CE35C3D73577}"/>
              </a:ext>
            </a:extLst>
          </p:cNvPr>
          <p:cNvGrpSpPr/>
          <p:nvPr/>
        </p:nvGrpSpPr>
        <p:grpSpPr>
          <a:xfrm>
            <a:off x="7593611" y="2706007"/>
            <a:ext cx="2247944" cy="1360057"/>
            <a:chOff x="7512253" y="2790341"/>
            <a:chExt cx="2247944" cy="1360057"/>
          </a:xfrm>
        </p:grpSpPr>
        <p:sp>
          <p:nvSpPr>
            <p:cNvPr id="9" name="Shape">
              <a:extLst>
                <a:ext uri="{FF2B5EF4-FFF2-40B4-BE49-F238E27FC236}">
                  <a16:creationId xmlns:a16="http://schemas.microsoft.com/office/drawing/2014/main" xmlns="" id="{FE958EFF-0A62-88CC-AC31-3AC50FA25D0F}"/>
                </a:ext>
              </a:extLst>
            </p:cNvPr>
            <p:cNvSpPr/>
            <p:nvPr/>
          </p:nvSpPr>
          <p:spPr>
            <a:xfrm>
              <a:off x="7512253" y="2790341"/>
              <a:ext cx="480771" cy="1360057"/>
            </a:xfrm>
            <a:custGeom>
              <a:avLst/>
              <a:gdLst/>
              <a:ahLst/>
              <a:cxnLst>
                <a:cxn ang="0">
                  <a:pos x="wd2" y="hd2"/>
                </a:cxn>
                <a:cxn ang="5400000">
                  <a:pos x="wd2" y="hd2"/>
                </a:cxn>
                <a:cxn ang="10800000">
                  <a:pos x="wd2" y="hd2"/>
                </a:cxn>
                <a:cxn ang="16200000">
                  <a:pos x="wd2" y="hd2"/>
                </a:cxn>
              </a:cxnLst>
              <a:rect l="0" t="0" r="r" b="b"/>
              <a:pathLst>
                <a:path w="19330" h="21600" extrusionOk="0">
                  <a:moveTo>
                    <a:pt x="9214" y="21600"/>
                  </a:moveTo>
                  <a:cubicBezTo>
                    <a:pt x="12495" y="20844"/>
                    <a:pt x="15776" y="20196"/>
                    <a:pt x="19330" y="19656"/>
                  </a:cubicBezTo>
                  <a:cubicBezTo>
                    <a:pt x="14135" y="14904"/>
                    <a:pt x="11674" y="9612"/>
                    <a:pt x="12495" y="4320"/>
                  </a:cubicBezTo>
                  <a:cubicBezTo>
                    <a:pt x="9760" y="2700"/>
                    <a:pt x="6479" y="1296"/>
                    <a:pt x="3198" y="0"/>
                  </a:cubicBezTo>
                  <a:cubicBezTo>
                    <a:pt x="-2270" y="6912"/>
                    <a:pt x="-903" y="14580"/>
                    <a:pt x="8667" y="21384"/>
                  </a:cubicBezTo>
                  <a:cubicBezTo>
                    <a:pt x="8667" y="21384"/>
                    <a:pt x="8940" y="21492"/>
                    <a:pt x="9214" y="21600"/>
                  </a:cubicBezTo>
                  <a:close/>
                </a:path>
              </a:pathLst>
            </a:custGeom>
            <a:solidFill>
              <a:srgbClr val="9FCFD1"/>
            </a:solidFill>
            <a:ln w="12700">
              <a:miter lim="400000"/>
            </a:ln>
          </p:spPr>
          <p:txBody>
            <a:bodyPr lIns="28575" tIns="28575" rIns="162000" bIns="28575" anchor="ctr"/>
            <a:lstStyle/>
            <a:p>
              <a:pPr algn="ctr">
                <a:defRPr sz="3000">
                  <a:solidFill>
                    <a:srgbClr val="FFFFFF"/>
                  </a:solidFill>
                </a:defRPr>
              </a:pPr>
              <a:r>
                <a:rPr lang="fr-CA" sz="1500" dirty="0">
                  <a:solidFill>
                    <a:schemeClr val="tx1">
                      <a:lumMod val="75000"/>
                      <a:lumOff val="25000"/>
                    </a:schemeClr>
                  </a:solidFill>
                </a:rPr>
                <a:t>02</a:t>
              </a:r>
              <a:endParaRPr sz="1500" dirty="0">
                <a:solidFill>
                  <a:schemeClr val="tx1">
                    <a:lumMod val="75000"/>
                    <a:lumOff val="25000"/>
                  </a:schemeClr>
                </a:solidFill>
              </a:endParaRPr>
            </a:p>
          </p:txBody>
        </p:sp>
        <p:sp>
          <p:nvSpPr>
            <p:cNvPr id="10" name="TextBox 9">
              <a:extLst>
                <a:ext uri="{FF2B5EF4-FFF2-40B4-BE49-F238E27FC236}">
                  <a16:creationId xmlns:a16="http://schemas.microsoft.com/office/drawing/2014/main" xmlns="" id="{986CE104-8783-2D4C-578C-87FD74858D04}"/>
                </a:ext>
              </a:extLst>
            </p:cNvPr>
            <p:cNvSpPr txBox="1"/>
            <p:nvPr/>
          </p:nvSpPr>
          <p:spPr>
            <a:xfrm>
              <a:off x="7993024" y="3249223"/>
              <a:ext cx="17671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الكفاءة التشغيلية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 name="Group 10">
            <a:extLst>
              <a:ext uri="{FF2B5EF4-FFF2-40B4-BE49-F238E27FC236}">
                <a16:creationId xmlns:a16="http://schemas.microsoft.com/office/drawing/2014/main" xmlns="" id="{DFBA0E91-D0CE-E682-197E-D45B46A8ED4E}"/>
              </a:ext>
            </a:extLst>
          </p:cNvPr>
          <p:cNvGrpSpPr/>
          <p:nvPr/>
        </p:nvGrpSpPr>
        <p:grpSpPr>
          <a:xfrm>
            <a:off x="7253604" y="4338068"/>
            <a:ext cx="2107180" cy="1088037"/>
            <a:chOff x="7172246" y="4422402"/>
            <a:chExt cx="2107180" cy="1088037"/>
          </a:xfrm>
        </p:grpSpPr>
        <p:sp>
          <p:nvSpPr>
            <p:cNvPr id="12" name="Shape">
              <a:extLst>
                <a:ext uri="{FF2B5EF4-FFF2-40B4-BE49-F238E27FC236}">
                  <a16:creationId xmlns:a16="http://schemas.microsoft.com/office/drawing/2014/main" xmlns="" id="{4D1F3DF1-BEA0-E64D-7215-30FDDB9D0D8C}"/>
                </a:ext>
              </a:extLst>
            </p:cNvPr>
            <p:cNvSpPr/>
            <p:nvPr/>
          </p:nvSpPr>
          <p:spPr>
            <a:xfrm>
              <a:off x="7172246" y="4422402"/>
              <a:ext cx="965639" cy="1088037"/>
            </a:xfrm>
            <a:custGeom>
              <a:avLst/>
              <a:gdLst/>
              <a:ahLst/>
              <a:cxnLst>
                <a:cxn ang="0">
                  <a:pos x="wd2" y="hd2"/>
                </a:cxn>
                <a:cxn ang="5400000">
                  <a:pos x="wd2" y="hd2"/>
                </a:cxn>
                <a:cxn ang="10800000">
                  <a:pos x="wd2" y="hd2"/>
                </a:cxn>
                <a:cxn ang="16200000">
                  <a:pos x="wd2" y="hd2"/>
                </a:cxn>
              </a:cxnLst>
              <a:rect l="0" t="0" r="r" b="b"/>
              <a:pathLst>
                <a:path w="21600" h="21600" extrusionOk="0">
                  <a:moveTo>
                    <a:pt x="152" y="18765"/>
                  </a:moveTo>
                  <a:cubicBezTo>
                    <a:pt x="152" y="18900"/>
                    <a:pt x="0" y="19035"/>
                    <a:pt x="0" y="19170"/>
                  </a:cubicBezTo>
                  <a:cubicBezTo>
                    <a:pt x="1977" y="19845"/>
                    <a:pt x="3803" y="20655"/>
                    <a:pt x="5780" y="21600"/>
                  </a:cubicBezTo>
                  <a:cubicBezTo>
                    <a:pt x="9127" y="15930"/>
                    <a:pt x="13994" y="10935"/>
                    <a:pt x="20079" y="7155"/>
                  </a:cubicBezTo>
                  <a:cubicBezTo>
                    <a:pt x="20839" y="4860"/>
                    <a:pt x="21448" y="2430"/>
                    <a:pt x="21600" y="0"/>
                  </a:cubicBezTo>
                  <a:cubicBezTo>
                    <a:pt x="12169" y="3240"/>
                    <a:pt x="4259" y="9855"/>
                    <a:pt x="152" y="18765"/>
                  </a:cubicBezTo>
                  <a:close/>
                </a:path>
              </a:pathLst>
            </a:custGeom>
            <a:solidFill>
              <a:srgbClr val="FFC000"/>
            </a:solidFill>
            <a:ln w="12700">
              <a:miter lim="400000"/>
            </a:ln>
          </p:spPr>
          <p:txBody>
            <a:bodyPr lIns="28575" tIns="28575" rIns="28575" bIns="108000" anchor="ctr"/>
            <a:lstStyle/>
            <a:p>
              <a:pPr algn="ctr">
                <a:defRPr sz="3000">
                  <a:solidFill>
                    <a:srgbClr val="FFFFFF"/>
                  </a:solidFill>
                </a:defRPr>
              </a:pPr>
              <a:r>
                <a:rPr lang="fr-CA" sz="1500" dirty="0">
                  <a:solidFill>
                    <a:schemeClr val="tx1">
                      <a:lumMod val="75000"/>
                      <a:lumOff val="25000"/>
                    </a:schemeClr>
                  </a:solidFill>
                </a:rPr>
                <a:t>03</a:t>
              </a:r>
              <a:endParaRPr sz="1500" dirty="0">
                <a:solidFill>
                  <a:schemeClr val="tx1">
                    <a:lumMod val="75000"/>
                    <a:lumOff val="25000"/>
                  </a:schemeClr>
                </a:solidFill>
              </a:endParaRPr>
            </a:p>
          </p:txBody>
        </p:sp>
        <p:sp>
          <p:nvSpPr>
            <p:cNvPr id="13" name="TextBox 12">
              <a:extLst>
                <a:ext uri="{FF2B5EF4-FFF2-40B4-BE49-F238E27FC236}">
                  <a16:creationId xmlns:a16="http://schemas.microsoft.com/office/drawing/2014/main" xmlns="" id="{B3EB2485-4559-34D3-B98D-0BAF4A909CF5}"/>
                </a:ext>
              </a:extLst>
            </p:cNvPr>
            <p:cNvSpPr txBox="1"/>
            <p:nvPr/>
          </p:nvSpPr>
          <p:spPr>
            <a:xfrm>
              <a:off x="7512253" y="5050945"/>
              <a:ext cx="17671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الابتكار والتطوير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xmlns="" id="{248A2115-9740-51BB-D71A-552E9AA10767}"/>
              </a:ext>
            </a:extLst>
          </p:cNvPr>
          <p:cNvGrpSpPr/>
          <p:nvPr/>
        </p:nvGrpSpPr>
        <p:grpSpPr>
          <a:xfrm>
            <a:off x="6029557" y="5562105"/>
            <a:ext cx="2121234" cy="1119138"/>
            <a:chOff x="5948199" y="5646439"/>
            <a:chExt cx="2121234" cy="1119138"/>
          </a:xfrm>
        </p:grpSpPr>
        <p:sp>
          <p:nvSpPr>
            <p:cNvPr id="15" name="Shape">
              <a:extLst>
                <a:ext uri="{FF2B5EF4-FFF2-40B4-BE49-F238E27FC236}">
                  <a16:creationId xmlns:a16="http://schemas.microsoft.com/office/drawing/2014/main" xmlns="" id="{62CC906B-B2C0-B568-6E29-EF7540AE14CF}"/>
                </a:ext>
              </a:extLst>
            </p:cNvPr>
            <p:cNvSpPr/>
            <p:nvPr/>
          </p:nvSpPr>
          <p:spPr>
            <a:xfrm>
              <a:off x="5948199" y="5646439"/>
              <a:ext cx="1360057" cy="396014"/>
            </a:xfrm>
            <a:custGeom>
              <a:avLst/>
              <a:gdLst/>
              <a:ahLst/>
              <a:cxnLst>
                <a:cxn ang="0">
                  <a:pos x="wd2" y="hd2"/>
                </a:cxn>
                <a:cxn ang="5400000">
                  <a:pos x="wd2" y="hd2"/>
                </a:cxn>
                <a:cxn ang="10800000">
                  <a:pos x="wd2" y="hd2"/>
                </a:cxn>
                <a:cxn ang="16200000">
                  <a:pos x="wd2" y="hd2"/>
                </a:cxn>
              </a:cxnLst>
              <a:rect l="0" t="0" r="r" b="b"/>
              <a:pathLst>
                <a:path w="21600" h="18498" extrusionOk="0">
                  <a:moveTo>
                    <a:pt x="324" y="3251"/>
                  </a:moveTo>
                  <a:cubicBezTo>
                    <a:pt x="216" y="3251"/>
                    <a:pt x="108" y="3569"/>
                    <a:pt x="0" y="3569"/>
                  </a:cubicBezTo>
                  <a:cubicBezTo>
                    <a:pt x="432" y="7698"/>
                    <a:pt x="756" y="12145"/>
                    <a:pt x="1080" y="16274"/>
                  </a:cubicBezTo>
                  <a:cubicBezTo>
                    <a:pt x="6156" y="13416"/>
                    <a:pt x="11448" y="14051"/>
                    <a:pt x="16524" y="18498"/>
                  </a:cubicBezTo>
                  <a:cubicBezTo>
                    <a:pt x="16632" y="18498"/>
                    <a:pt x="16740" y="18180"/>
                    <a:pt x="16956" y="18180"/>
                  </a:cubicBezTo>
                  <a:cubicBezTo>
                    <a:pt x="18576" y="15957"/>
                    <a:pt x="20196" y="13733"/>
                    <a:pt x="21600" y="10875"/>
                  </a:cubicBezTo>
                  <a:cubicBezTo>
                    <a:pt x="15336" y="74"/>
                    <a:pt x="7668" y="-3102"/>
                    <a:pt x="324" y="3251"/>
                  </a:cubicBezTo>
                  <a:close/>
                </a:path>
              </a:pathLst>
            </a:custGeom>
            <a:solidFill>
              <a:srgbClr val="D1D1D1"/>
            </a:solidFill>
            <a:ln w="12700">
              <a:miter lim="400000"/>
            </a:ln>
          </p:spPr>
          <p:txBody>
            <a:bodyPr lIns="28575" tIns="28575" rIns="28575" bIns="81000" anchor="ctr"/>
            <a:lstStyle/>
            <a:p>
              <a:pPr algn="ctr">
                <a:defRPr sz="3000">
                  <a:solidFill>
                    <a:srgbClr val="FFFFFF"/>
                  </a:solidFill>
                </a:defRPr>
              </a:pPr>
              <a:r>
                <a:rPr lang="fr-CA" sz="1500" dirty="0"/>
                <a:t>04</a:t>
              </a:r>
              <a:endParaRPr sz="1500" dirty="0"/>
            </a:p>
          </p:txBody>
        </p:sp>
        <p:sp>
          <p:nvSpPr>
            <p:cNvPr id="16" name="TextBox 15">
              <a:extLst>
                <a:ext uri="{FF2B5EF4-FFF2-40B4-BE49-F238E27FC236}">
                  <a16:creationId xmlns:a16="http://schemas.microsoft.com/office/drawing/2014/main" xmlns="" id="{17F0B13E-330A-43DB-3BEC-3E79ACF5C109}"/>
                </a:ext>
              </a:extLst>
            </p:cNvPr>
            <p:cNvSpPr txBox="1"/>
            <p:nvPr/>
          </p:nvSpPr>
          <p:spPr>
            <a:xfrm>
              <a:off x="6302260" y="6046534"/>
              <a:ext cx="1767173"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البيانات واتخاذ القرار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7" name="Group 16">
            <a:extLst>
              <a:ext uri="{FF2B5EF4-FFF2-40B4-BE49-F238E27FC236}">
                <a16:creationId xmlns:a16="http://schemas.microsoft.com/office/drawing/2014/main" xmlns="" id="{3E90E21B-8ADC-CB11-F15F-A5F20797CBC8}"/>
              </a:ext>
            </a:extLst>
          </p:cNvPr>
          <p:cNvGrpSpPr/>
          <p:nvPr/>
        </p:nvGrpSpPr>
        <p:grpSpPr>
          <a:xfrm>
            <a:off x="3396028" y="4814085"/>
            <a:ext cx="2313928" cy="1169645"/>
            <a:chOff x="3314670" y="4898419"/>
            <a:chExt cx="2313928" cy="1169645"/>
          </a:xfrm>
        </p:grpSpPr>
        <p:sp>
          <p:nvSpPr>
            <p:cNvPr id="18" name="Shape">
              <a:extLst>
                <a:ext uri="{FF2B5EF4-FFF2-40B4-BE49-F238E27FC236}">
                  <a16:creationId xmlns:a16="http://schemas.microsoft.com/office/drawing/2014/main" xmlns="" id="{58A0032A-FA14-3100-0528-A371C7495870}"/>
                </a:ext>
              </a:extLst>
            </p:cNvPr>
            <p:cNvSpPr/>
            <p:nvPr/>
          </p:nvSpPr>
          <p:spPr>
            <a:xfrm>
              <a:off x="4724162" y="4898419"/>
              <a:ext cx="904436" cy="1169645"/>
            </a:xfrm>
            <a:custGeom>
              <a:avLst/>
              <a:gdLst/>
              <a:ahLst/>
              <a:cxnLst>
                <a:cxn ang="0">
                  <a:pos x="wd2" y="hd2"/>
                </a:cxn>
                <a:cxn ang="5400000">
                  <a:pos x="wd2" y="hd2"/>
                </a:cxn>
                <a:cxn ang="10800000">
                  <a:pos x="wd2" y="hd2"/>
                </a:cxn>
                <a:cxn ang="16200000">
                  <a:pos x="wd2" y="hd2"/>
                </a:cxn>
              </a:cxnLst>
              <a:rect l="0" t="0" r="r" b="b"/>
              <a:pathLst>
                <a:path w="21600" h="21600" extrusionOk="0">
                  <a:moveTo>
                    <a:pt x="4710" y="251"/>
                  </a:moveTo>
                  <a:cubicBezTo>
                    <a:pt x="4547" y="126"/>
                    <a:pt x="4385" y="126"/>
                    <a:pt x="4223" y="0"/>
                  </a:cubicBezTo>
                  <a:cubicBezTo>
                    <a:pt x="2923" y="1381"/>
                    <a:pt x="1624" y="2763"/>
                    <a:pt x="0" y="4144"/>
                  </a:cubicBezTo>
                  <a:cubicBezTo>
                    <a:pt x="6009" y="8163"/>
                    <a:pt x="10719" y="13186"/>
                    <a:pt x="13805" y="19088"/>
                  </a:cubicBezTo>
                  <a:cubicBezTo>
                    <a:pt x="16241" y="20093"/>
                    <a:pt x="18839" y="20972"/>
                    <a:pt x="21600" y="21600"/>
                  </a:cubicBezTo>
                  <a:cubicBezTo>
                    <a:pt x="20138" y="13186"/>
                    <a:pt x="14292" y="5400"/>
                    <a:pt x="4710" y="251"/>
                  </a:cubicBezTo>
                  <a:close/>
                </a:path>
              </a:pathLst>
            </a:custGeom>
            <a:solidFill>
              <a:srgbClr val="3D8E92"/>
            </a:solidFill>
            <a:ln w="12700">
              <a:miter lim="400000"/>
            </a:ln>
          </p:spPr>
          <p:txBody>
            <a:bodyPr lIns="162000" tIns="28575" rIns="28575" bIns="28575" anchor="ctr"/>
            <a:lstStyle/>
            <a:p>
              <a:pPr algn="ctr">
                <a:defRPr sz="3000">
                  <a:solidFill>
                    <a:srgbClr val="FFFFFF"/>
                  </a:solidFill>
                </a:defRPr>
              </a:pPr>
              <a:r>
                <a:rPr lang="fr-CA" sz="1500" dirty="0">
                  <a:solidFill>
                    <a:schemeClr val="bg1"/>
                  </a:solidFill>
                </a:rPr>
                <a:t>05</a:t>
              </a:r>
              <a:endParaRPr sz="1500" dirty="0">
                <a:solidFill>
                  <a:schemeClr val="bg1"/>
                </a:solidFill>
              </a:endParaRPr>
            </a:p>
          </p:txBody>
        </p:sp>
        <p:sp>
          <p:nvSpPr>
            <p:cNvPr id="19" name="TextBox 18">
              <a:extLst>
                <a:ext uri="{FF2B5EF4-FFF2-40B4-BE49-F238E27FC236}">
                  <a16:creationId xmlns:a16="http://schemas.microsoft.com/office/drawing/2014/main" xmlns="" id="{B1F86A76-AD47-F2AD-B932-5675B3646DB7}"/>
                </a:ext>
              </a:extLst>
            </p:cNvPr>
            <p:cNvSpPr txBox="1"/>
            <p:nvPr/>
          </p:nvSpPr>
          <p:spPr>
            <a:xfrm>
              <a:off x="3314670" y="5510439"/>
              <a:ext cx="17671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الأمن السيبراني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xmlns="" id="{7E04EED8-1FC4-53B4-5CAA-C38604B108A2}"/>
              </a:ext>
            </a:extLst>
          </p:cNvPr>
          <p:cNvGrpSpPr/>
          <p:nvPr/>
        </p:nvGrpSpPr>
        <p:grpSpPr>
          <a:xfrm>
            <a:off x="2779494" y="3522040"/>
            <a:ext cx="2186458" cy="1305650"/>
            <a:chOff x="2698136" y="3606374"/>
            <a:chExt cx="2186458" cy="1305650"/>
          </a:xfrm>
        </p:grpSpPr>
        <p:sp>
          <p:nvSpPr>
            <p:cNvPr id="27" name="Shape">
              <a:extLst>
                <a:ext uri="{FF2B5EF4-FFF2-40B4-BE49-F238E27FC236}">
                  <a16:creationId xmlns:a16="http://schemas.microsoft.com/office/drawing/2014/main" xmlns="" id="{1F22AD52-1E02-DFF6-31AA-31767961CEE4}"/>
                </a:ext>
              </a:extLst>
            </p:cNvPr>
            <p:cNvSpPr/>
            <p:nvPr/>
          </p:nvSpPr>
          <p:spPr>
            <a:xfrm>
              <a:off x="4316143" y="3606374"/>
              <a:ext cx="568451" cy="1305650"/>
            </a:xfrm>
            <a:custGeom>
              <a:avLst/>
              <a:gdLst/>
              <a:ahLst/>
              <a:cxnLst>
                <a:cxn ang="0">
                  <a:pos x="wd2" y="hd2"/>
                </a:cxn>
                <a:cxn ang="5400000">
                  <a:pos x="wd2" y="hd2"/>
                </a:cxn>
                <a:cxn ang="10800000">
                  <a:pos x="wd2" y="hd2"/>
                </a:cxn>
                <a:cxn ang="16200000">
                  <a:pos x="wd2" y="hd2"/>
                </a:cxn>
              </a:cxnLst>
              <a:rect l="0" t="0" r="r" b="b"/>
              <a:pathLst>
                <a:path w="20518" h="21600" extrusionOk="0">
                  <a:moveTo>
                    <a:pt x="20373" y="337"/>
                  </a:moveTo>
                  <a:cubicBezTo>
                    <a:pt x="20373" y="225"/>
                    <a:pt x="20373" y="112"/>
                    <a:pt x="20373" y="0"/>
                  </a:cubicBezTo>
                  <a:cubicBezTo>
                    <a:pt x="16936" y="113"/>
                    <a:pt x="13500" y="113"/>
                    <a:pt x="10064" y="0"/>
                  </a:cubicBezTo>
                  <a:cubicBezTo>
                    <a:pt x="9573" y="5625"/>
                    <a:pt x="6136" y="11138"/>
                    <a:pt x="0" y="16088"/>
                  </a:cubicBezTo>
                  <a:cubicBezTo>
                    <a:pt x="736" y="17888"/>
                    <a:pt x="1964" y="19800"/>
                    <a:pt x="3436" y="21600"/>
                  </a:cubicBezTo>
                  <a:cubicBezTo>
                    <a:pt x="14973" y="16088"/>
                    <a:pt x="21600" y="8550"/>
                    <a:pt x="20373" y="337"/>
                  </a:cubicBezTo>
                  <a:close/>
                </a:path>
              </a:pathLst>
            </a:custGeom>
            <a:solidFill>
              <a:srgbClr val="9FCFD1"/>
            </a:solidFill>
            <a:ln w="12700">
              <a:miter lim="400000"/>
            </a:ln>
          </p:spPr>
          <p:txBody>
            <a:bodyPr lIns="81000" tIns="28575" rIns="27000" bIns="28575" anchor="ctr"/>
            <a:lstStyle/>
            <a:p>
              <a:pPr algn="ctr">
                <a:defRPr sz="3000">
                  <a:solidFill>
                    <a:srgbClr val="FFFFFF"/>
                  </a:solidFill>
                </a:defRPr>
              </a:pPr>
              <a:r>
                <a:rPr lang="fr-CA" sz="1500" dirty="0">
                  <a:solidFill>
                    <a:schemeClr val="tx1">
                      <a:lumMod val="75000"/>
                      <a:lumOff val="25000"/>
                    </a:schemeClr>
                  </a:solidFill>
                </a:rPr>
                <a:t>06</a:t>
              </a:r>
              <a:endParaRPr sz="1500" dirty="0">
                <a:solidFill>
                  <a:schemeClr val="tx1">
                    <a:lumMod val="75000"/>
                    <a:lumOff val="25000"/>
                  </a:schemeClr>
                </a:solidFill>
              </a:endParaRPr>
            </a:p>
          </p:txBody>
        </p:sp>
        <p:sp>
          <p:nvSpPr>
            <p:cNvPr id="28" name="TextBox 27">
              <a:extLst>
                <a:ext uri="{FF2B5EF4-FFF2-40B4-BE49-F238E27FC236}">
                  <a16:creationId xmlns:a16="http://schemas.microsoft.com/office/drawing/2014/main" xmlns="" id="{74DA5171-DC4F-BC75-667E-122B479798CE}"/>
                </a:ext>
              </a:extLst>
            </p:cNvPr>
            <p:cNvSpPr txBox="1"/>
            <p:nvPr/>
          </p:nvSpPr>
          <p:spPr>
            <a:xfrm>
              <a:off x="2698136" y="3858705"/>
              <a:ext cx="17671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التفاعل والتواصل الفعال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xmlns="" id="{2A381652-EBC9-4C04-EA7B-B172000F084D}"/>
              </a:ext>
            </a:extLst>
          </p:cNvPr>
          <p:cNvGrpSpPr/>
          <p:nvPr/>
        </p:nvGrpSpPr>
        <p:grpSpPr>
          <a:xfrm>
            <a:off x="3656246" y="2232384"/>
            <a:ext cx="2271313" cy="876957"/>
            <a:chOff x="3574888" y="2316718"/>
            <a:chExt cx="2271313" cy="876957"/>
          </a:xfrm>
        </p:grpSpPr>
        <p:sp>
          <p:nvSpPr>
            <p:cNvPr id="30" name="Shape">
              <a:extLst>
                <a:ext uri="{FF2B5EF4-FFF2-40B4-BE49-F238E27FC236}">
                  <a16:creationId xmlns:a16="http://schemas.microsoft.com/office/drawing/2014/main" xmlns="" id="{A61A19FF-041A-6DDB-AC86-810E2D51EBDD}"/>
                </a:ext>
              </a:extLst>
            </p:cNvPr>
            <p:cNvSpPr/>
            <p:nvPr/>
          </p:nvSpPr>
          <p:spPr>
            <a:xfrm>
              <a:off x="4520155" y="2518332"/>
              <a:ext cx="1326046" cy="675343"/>
            </a:xfrm>
            <a:custGeom>
              <a:avLst/>
              <a:gdLst/>
              <a:ahLst/>
              <a:cxnLst>
                <a:cxn ang="0">
                  <a:pos x="wd2" y="hd2"/>
                </a:cxn>
                <a:cxn ang="5400000">
                  <a:pos x="wd2" y="hd2"/>
                </a:cxn>
                <a:cxn ang="10800000">
                  <a:pos x="wd2" y="hd2"/>
                </a:cxn>
                <a:cxn ang="16200000">
                  <a:pos x="wd2" y="hd2"/>
                </a:cxn>
              </a:cxnLst>
              <a:rect l="0" t="0" r="r" b="b"/>
              <a:pathLst>
                <a:path w="21600" h="20430" extrusionOk="0">
                  <a:moveTo>
                    <a:pt x="21378" y="6994"/>
                  </a:moveTo>
                  <a:cubicBezTo>
                    <a:pt x="21489" y="6789"/>
                    <a:pt x="21600" y="6789"/>
                    <a:pt x="21600" y="6583"/>
                  </a:cubicBezTo>
                  <a:cubicBezTo>
                    <a:pt x="20603" y="4526"/>
                    <a:pt x="19606" y="2263"/>
                    <a:pt x="18720" y="0"/>
                  </a:cubicBezTo>
                  <a:cubicBezTo>
                    <a:pt x="14289" y="6171"/>
                    <a:pt x="8972" y="10286"/>
                    <a:pt x="3323" y="11726"/>
                  </a:cubicBezTo>
                  <a:cubicBezTo>
                    <a:pt x="2105" y="14400"/>
                    <a:pt x="997" y="17280"/>
                    <a:pt x="0" y="20160"/>
                  </a:cubicBezTo>
                  <a:cubicBezTo>
                    <a:pt x="7532" y="21600"/>
                    <a:pt x="15397" y="17280"/>
                    <a:pt x="21378" y="6994"/>
                  </a:cubicBezTo>
                  <a:close/>
                </a:path>
              </a:pathLst>
            </a:custGeom>
            <a:solidFill>
              <a:srgbClr val="FFC000"/>
            </a:solidFill>
            <a:ln w="12700">
              <a:miter lim="400000"/>
            </a:ln>
          </p:spPr>
          <p:txBody>
            <a:bodyPr lIns="28575" tIns="188999" rIns="28575" bIns="28575" anchor="ctr"/>
            <a:lstStyle/>
            <a:p>
              <a:pPr algn="ctr">
                <a:defRPr sz="3000">
                  <a:solidFill>
                    <a:srgbClr val="FFFFFF"/>
                  </a:solidFill>
                </a:defRPr>
              </a:pPr>
              <a:r>
                <a:rPr lang="fr-CA" sz="1500" dirty="0"/>
                <a:t>07</a:t>
              </a:r>
              <a:endParaRPr sz="1500" dirty="0"/>
            </a:p>
          </p:txBody>
        </p:sp>
        <p:sp>
          <p:nvSpPr>
            <p:cNvPr id="31" name="TextBox 30">
              <a:extLst>
                <a:ext uri="{FF2B5EF4-FFF2-40B4-BE49-F238E27FC236}">
                  <a16:creationId xmlns:a16="http://schemas.microsoft.com/office/drawing/2014/main" xmlns="" id="{7423D3C1-890C-29B7-21F0-7C2A8B989DD4}"/>
                </a:ext>
              </a:extLst>
            </p:cNvPr>
            <p:cNvSpPr txBox="1"/>
            <p:nvPr/>
          </p:nvSpPr>
          <p:spPr>
            <a:xfrm>
              <a:off x="3574888" y="2316718"/>
              <a:ext cx="17671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استدامة الأعمال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xmlns="" id="{CCC71A61-2EE0-FEEA-EE3E-EB800EBD0871}"/>
              </a:ext>
            </a:extLst>
          </p:cNvPr>
          <p:cNvGrpSpPr/>
          <p:nvPr/>
        </p:nvGrpSpPr>
        <p:grpSpPr>
          <a:xfrm>
            <a:off x="6029562" y="1902747"/>
            <a:ext cx="2447635" cy="1023545"/>
            <a:chOff x="5948204" y="1987081"/>
            <a:chExt cx="2447635" cy="1023545"/>
          </a:xfrm>
        </p:grpSpPr>
        <p:sp>
          <p:nvSpPr>
            <p:cNvPr id="33" name="Shape">
              <a:extLst>
                <a:ext uri="{FF2B5EF4-FFF2-40B4-BE49-F238E27FC236}">
                  <a16:creationId xmlns:a16="http://schemas.microsoft.com/office/drawing/2014/main" xmlns="" id="{4013DB2D-786F-326D-435E-8D90596B4B15}"/>
                </a:ext>
              </a:extLst>
            </p:cNvPr>
            <p:cNvSpPr/>
            <p:nvPr/>
          </p:nvSpPr>
          <p:spPr>
            <a:xfrm>
              <a:off x="5948204" y="2246328"/>
              <a:ext cx="1237643" cy="764298"/>
            </a:xfrm>
            <a:custGeom>
              <a:avLst/>
              <a:gdLst/>
              <a:ahLst/>
              <a:cxnLst>
                <a:cxn ang="0">
                  <a:pos x="wd2" y="hd2"/>
                </a:cxn>
                <a:cxn ang="5400000">
                  <a:pos x="wd2" y="hd2"/>
                </a:cxn>
                <a:cxn ang="10800000">
                  <a:pos x="wd2" y="hd2"/>
                </a:cxn>
                <a:cxn ang="16200000">
                  <a:pos x="wd2" y="hd2"/>
                </a:cxn>
              </a:cxnLst>
              <a:rect l="0" t="0" r="r" b="b"/>
              <a:pathLst>
                <a:path w="21600" h="21484" extrusionOk="0">
                  <a:moveTo>
                    <a:pt x="20176" y="21484"/>
                  </a:moveTo>
                  <a:cubicBezTo>
                    <a:pt x="20294" y="21484"/>
                    <a:pt x="20413" y="21484"/>
                    <a:pt x="20532" y="21484"/>
                  </a:cubicBezTo>
                  <a:cubicBezTo>
                    <a:pt x="20769" y="18808"/>
                    <a:pt x="21125" y="16323"/>
                    <a:pt x="21600" y="13647"/>
                  </a:cubicBezTo>
                  <a:cubicBezTo>
                    <a:pt x="15903" y="11162"/>
                    <a:pt x="10681" y="6574"/>
                    <a:pt x="6171" y="75"/>
                  </a:cubicBezTo>
                  <a:cubicBezTo>
                    <a:pt x="4154" y="-116"/>
                    <a:pt x="2136" y="75"/>
                    <a:pt x="0" y="457"/>
                  </a:cubicBezTo>
                  <a:cubicBezTo>
                    <a:pt x="4510" y="11353"/>
                    <a:pt x="11631" y="19190"/>
                    <a:pt x="20176" y="21484"/>
                  </a:cubicBezTo>
                  <a:close/>
                </a:path>
              </a:pathLst>
            </a:custGeom>
            <a:solidFill>
              <a:srgbClr val="3D8E92"/>
            </a:solidFill>
            <a:ln w="12700">
              <a:miter lim="400000"/>
            </a:ln>
          </p:spPr>
          <p:txBody>
            <a:bodyPr lIns="28575" tIns="28575" rIns="28575" bIns="28575" anchor="ctr"/>
            <a:lstStyle/>
            <a:p>
              <a:pPr algn="ctr">
                <a:defRPr sz="3000">
                  <a:solidFill>
                    <a:srgbClr val="FFFFFF"/>
                  </a:solidFill>
                </a:defRPr>
              </a:pPr>
              <a:r>
                <a:rPr lang="fr-CA" sz="1500" dirty="0">
                  <a:solidFill>
                    <a:schemeClr val="bg1"/>
                  </a:solidFill>
                </a:rPr>
                <a:t>01</a:t>
              </a:r>
              <a:endParaRPr sz="1500" dirty="0">
                <a:solidFill>
                  <a:schemeClr val="bg1"/>
                </a:solidFill>
              </a:endParaRPr>
            </a:p>
          </p:txBody>
        </p:sp>
        <p:sp>
          <p:nvSpPr>
            <p:cNvPr id="34" name="TextBox 33">
              <a:extLst>
                <a:ext uri="{FF2B5EF4-FFF2-40B4-BE49-F238E27FC236}">
                  <a16:creationId xmlns:a16="http://schemas.microsoft.com/office/drawing/2014/main" xmlns="" id="{A7FCAC39-478D-4E1F-308A-F4927DD68EE0}"/>
                </a:ext>
              </a:extLst>
            </p:cNvPr>
            <p:cNvSpPr txBox="1"/>
            <p:nvPr/>
          </p:nvSpPr>
          <p:spPr>
            <a:xfrm>
              <a:off x="6628666" y="1987081"/>
              <a:ext cx="17671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تجربة 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5" name="مستطيل 2"/>
          <p:cNvSpPr/>
          <p:nvPr/>
        </p:nvSpPr>
        <p:spPr>
          <a:xfrm>
            <a:off x="-37698" y="18706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21406117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مراحل عملية التحوّل الرقمي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xmlns="" id="{711A37AB-4169-59B6-0A1F-65BCACDCA002}"/>
              </a:ext>
            </a:extLst>
          </p:cNvPr>
          <p:cNvGrpSpPr/>
          <p:nvPr/>
        </p:nvGrpSpPr>
        <p:grpSpPr>
          <a:xfrm flipH="1">
            <a:off x="5011801" y="2622493"/>
            <a:ext cx="2635827" cy="2488362"/>
            <a:chOff x="6849677" y="2297156"/>
            <a:chExt cx="2635827" cy="2488362"/>
          </a:xfrm>
        </p:grpSpPr>
        <p:grpSp>
          <p:nvGrpSpPr>
            <p:cNvPr id="36" name="Группа 1">
              <a:extLst>
                <a:ext uri="{FF2B5EF4-FFF2-40B4-BE49-F238E27FC236}">
                  <a16:creationId xmlns:a16="http://schemas.microsoft.com/office/drawing/2014/main" xmlns="" id="{028009BF-9255-59C3-54F1-3CB00AAC7897}"/>
                </a:ext>
              </a:extLst>
            </p:cNvPr>
            <p:cNvGrpSpPr/>
            <p:nvPr/>
          </p:nvGrpSpPr>
          <p:grpSpPr>
            <a:xfrm>
              <a:off x="7642658" y="3139281"/>
              <a:ext cx="1479550" cy="1646237"/>
              <a:chOff x="9967912" y="2662237"/>
              <a:chExt cx="1479550" cy="1646237"/>
            </a:xfrm>
          </p:grpSpPr>
          <p:sp>
            <p:nvSpPr>
              <p:cNvPr id="39" name="Google Shape;481;p25">
                <a:extLst>
                  <a:ext uri="{FF2B5EF4-FFF2-40B4-BE49-F238E27FC236}">
                    <a16:creationId xmlns:a16="http://schemas.microsoft.com/office/drawing/2014/main" xmlns="" id="{610D0E99-8411-C4AF-379C-FA77BF3F103D}"/>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FFBC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0" name="Google Shape;482;p25">
                <a:extLst>
                  <a:ext uri="{FF2B5EF4-FFF2-40B4-BE49-F238E27FC236}">
                    <a16:creationId xmlns:a16="http://schemas.microsoft.com/office/drawing/2014/main" xmlns="" id="{6789BFC4-314D-46AF-8D8A-E55AEFE766C3}"/>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37" name="Google Shape;484;p25">
              <a:extLst>
                <a:ext uri="{FF2B5EF4-FFF2-40B4-BE49-F238E27FC236}">
                  <a16:creationId xmlns:a16="http://schemas.microsoft.com/office/drawing/2014/main" xmlns="" id="{7425F16F-5AF3-C790-84A3-2F8933811FC0}"/>
                </a:ext>
              </a:extLst>
            </p:cNvPr>
            <p:cNvSpPr txBox="1"/>
            <p:nvPr/>
          </p:nvSpPr>
          <p:spPr>
            <a:xfrm>
              <a:off x="7863105" y="3667919"/>
              <a:ext cx="8874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02</a:t>
              </a:r>
              <a:endParaRPr dirty="0"/>
            </a:p>
          </p:txBody>
        </p:sp>
        <p:sp>
          <p:nvSpPr>
            <p:cNvPr id="38" name="TextBox 37">
              <a:extLst>
                <a:ext uri="{FF2B5EF4-FFF2-40B4-BE49-F238E27FC236}">
                  <a16:creationId xmlns:a16="http://schemas.microsoft.com/office/drawing/2014/main" xmlns="" id="{FB9D4302-20BD-E7A0-8C47-7B8A5286BCB7}"/>
                </a:ext>
              </a:extLst>
            </p:cNvPr>
            <p:cNvSpPr txBox="1"/>
            <p:nvPr/>
          </p:nvSpPr>
          <p:spPr>
            <a:xfrm>
              <a:off x="6849677" y="2297156"/>
              <a:ext cx="263582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xmlns="" id="{22BFDEB9-357D-4CE3-3526-B6E773BA5089}"/>
              </a:ext>
            </a:extLst>
          </p:cNvPr>
          <p:cNvGrpSpPr/>
          <p:nvPr/>
        </p:nvGrpSpPr>
        <p:grpSpPr>
          <a:xfrm flipH="1">
            <a:off x="3097023" y="2636799"/>
            <a:ext cx="2635827" cy="2459749"/>
            <a:chOff x="4918868" y="2382125"/>
            <a:chExt cx="2635827" cy="2459749"/>
          </a:xfrm>
        </p:grpSpPr>
        <p:grpSp>
          <p:nvGrpSpPr>
            <p:cNvPr id="42" name="Группа 3">
              <a:extLst>
                <a:ext uri="{FF2B5EF4-FFF2-40B4-BE49-F238E27FC236}">
                  <a16:creationId xmlns:a16="http://schemas.microsoft.com/office/drawing/2014/main" xmlns="" id="{41757B90-C224-2370-B2EF-58C26428C0EB}"/>
                </a:ext>
              </a:extLst>
            </p:cNvPr>
            <p:cNvGrpSpPr/>
            <p:nvPr/>
          </p:nvGrpSpPr>
          <p:grpSpPr>
            <a:xfrm>
              <a:off x="5805487" y="3195637"/>
              <a:ext cx="1476375" cy="1646237"/>
              <a:chOff x="6288087" y="2662237"/>
              <a:chExt cx="1476375" cy="1646237"/>
            </a:xfrm>
          </p:grpSpPr>
          <p:sp>
            <p:nvSpPr>
              <p:cNvPr id="45" name="Google Shape;477;p25">
                <a:extLst>
                  <a:ext uri="{FF2B5EF4-FFF2-40B4-BE49-F238E27FC236}">
                    <a16:creationId xmlns:a16="http://schemas.microsoft.com/office/drawing/2014/main" xmlns="" id="{8E7777B7-7B82-0317-70FC-683D7C202ED6}"/>
                  </a:ext>
                </a:extLst>
              </p:cNvPr>
              <p:cNvSpPr/>
              <p:nvPr/>
            </p:nvSpPr>
            <p:spPr>
              <a:xfrm>
                <a:off x="6302375" y="3459162"/>
                <a:ext cx="390525" cy="849312"/>
              </a:xfrm>
              <a:custGeom>
                <a:avLst/>
                <a:gdLst/>
                <a:ahLst/>
                <a:cxnLst/>
                <a:rect l="l" t="t" r="r" b="b"/>
                <a:pathLst>
                  <a:path w="102" h="222" extrusionOk="0">
                    <a:moveTo>
                      <a:pt x="95" y="155"/>
                    </a:moveTo>
                    <a:cubicBezTo>
                      <a:pt x="50" y="0"/>
                      <a:pt x="50" y="0"/>
                      <a:pt x="50" y="0"/>
                    </a:cubicBezTo>
                    <a:cubicBezTo>
                      <a:pt x="51" y="7"/>
                      <a:pt x="51" y="15"/>
                      <a:pt x="49" y="23"/>
                    </a:cubicBezTo>
                    <a:cubicBezTo>
                      <a:pt x="11" y="153"/>
                      <a:pt x="11" y="153"/>
                      <a:pt x="11" y="153"/>
                    </a:cubicBezTo>
                    <a:cubicBezTo>
                      <a:pt x="0" y="190"/>
                      <a:pt x="37" y="222"/>
                      <a:pt x="71" y="210"/>
                    </a:cubicBezTo>
                    <a:cubicBezTo>
                      <a:pt x="90" y="200"/>
                      <a:pt x="102" y="178"/>
                      <a:pt x="95" y="155"/>
                    </a:cubicBezTo>
                    <a:close/>
                  </a:path>
                </a:pathLst>
              </a:custGeom>
              <a:solidFill>
                <a:srgbClr val="0C4548"/>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6" name="Google Shape;478;p25">
                <a:extLst>
                  <a:ext uri="{FF2B5EF4-FFF2-40B4-BE49-F238E27FC236}">
                    <a16:creationId xmlns:a16="http://schemas.microsoft.com/office/drawing/2014/main" xmlns="" id="{3F6C5BCA-B920-D869-D913-2A8A1F9B9634}"/>
                  </a:ext>
                </a:extLst>
              </p:cNvPr>
              <p:cNvSpPr/>
              <p:nvPr/>
            </p:nvSpPr>
            <p:spPr>
              <a:xfrm>
                <a:off x="6288087" y="2662237"/>
                <a:ext cx="1476375" cy="1600200"/>
              </a:xfrm>
              <a:custGeom>
                <a:avLst/>
                <a:gdLst/>
                <a:ahLst/>
                <a:cxnLst/>
                <a:rect l="l" t="t" r="r" b="b"/>
                <a:pathLst>
                  <a:path w="386" h="418" extrusionOk="0">
                    <a:moveTo>
                      <a:pt x="75" y="418"/>
                    </a:moveTo>
                    <a:cubicBezTo>
                      <a:pt x="78" y="417"/>
                      <a:pt x="81" y="415"/>
                      <a:pt x="84" y="414"/>
                    </a:cubicBezTo>
                    <a:cubicBezTo>
                      <a:pt x="204" y="343"/>
                      <a:pt x="204" y="343"/>
                      <a:pt x="204" y="343"/>
                    </a:cubicBezTo>
                    <a:cubicBezTo>
                      <a:pt x="355" y="254"/>
                      <a:pt x="355" y="254"/>
                      <a:pt x="355" y="254"/>
                    </a:cubicBezTo>
                    <a:cubicBezTo>
                      <a:pt x="386" y="236"/>
                      <a:pt x="385" y="191"/>
                      <a:pt x="354" y="174"/>
                    </a:cubicBezTo>
                    <a:cubicBezTo>
                      <a:pt x="201" y="88"/>
                      <a:pt x="201" y="88"/>
                      <a:pt x="201" y="88"/>
                    </a:cubicBezTo>
                    <a:cubicBezTo>
                      <a:pt x="80" y="20"/>
                      <a:pt x="80" y="20"/>
                      <a:pt x="80" y="20"/>
                    </a:cubicBezTo>
                    <a:cubicBezTo>
                      <a:pt x="43" y="0"/>
                      <a:pt x="0" y="34"/>
                      <a:pt x="12" y="74"/>
                    </a:cubicBezTo>
                    <a:cubicBezTo>
                      <a:pt x="52" y="204"/>
                      <a:pt x="52" y="204"/>
                      <a:pt x="52" y="204"/>
                    </a:cubicBezTo>
                    <a:cubicBezTo>
                      <a:pt x="53" y="205"/>
                      <a:pt x="53" y="207"/>
                      <a:pt x="54" y="208"/>
                    </a:cubicBezTo>
                    <a:cubicBezTo>
                      <a:pt x="99" y="363"/>
                      <a:pt x="99" y="363"/>
                      <a:pt x="99" y="363"/>
                    </a:cubicBezTo>
                    <a:cubicBezTo>
                      <a:pt x="106" y="386"/>
                      <a:pt x="94" y="408"/>
                      <a:pt x="75" y="418"/>
                    </a:cubicBezTo>
                    <a:close/>
                  </a:path>
                </a:pathLst>
              </a:custGeom>
              <a:solidFill>
                <a:srgbClr val="1A989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43" name="Google Shape;486;p25">
              <a:extLst>
                <a:ext uri="{FF2B5EF4-FFF2-40B4-BE49-F238E27FC236}">
                  <a16:creationId xmlns:a16="http://schemas.microsoft.com/office/drawing/2014/main" xmlns="" id="{53F32B59-E217-A868-04DC-60BC75877AA8}"/>
                </a:ext>
              </a:extLst>
            </p:cNvPr>
            <p:cNvSpPr txBox="1"/>
            <p:nvPr/>
          </p:nvSpPr>
          <p:spPr>
            <a:xfrm>
              <a:off x="6130355" y="3721894"/>
              <a:ext cx="88106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03</a:t>
              </a:r>
              <a:endParaRPr dirty="0"/>
            </a:p>
          </p:txBody>
        </p:sp>
        <p:sp>
          <p:nvSpPr>
            <p:cNvPr id="44" name="TextBox 43">
              <a:extLst>
                <a:ext uri="{FF2B5EF4-FFF2-40B4-BE49-F238E27FC236}">
                  <a16:creationId xmlns:a16="http://schemas.microsoft.com/office/drawing/2014/main" xmlns="" id="{55232507-4D61-3890-3B22-FB9FB44D1A94}"/>
                </a:ext>
              </a:extLst>
            </p:cNvPr>
            <p:cNvSpPr txBox="1"/>
            <p:nvPr/>
          </p:nvSpPr>
          <p:spPr>
            <a:xfrm>
              <a:off x="4918868" y="2382125"/>
              <a:ext cx="263582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التخطيط والتنفيذ</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xmlns="" id="{A1669256-63B3-CC3E-C2F9-C2547D5EBFD7}"/>
              </a:ext>
            </a:extLst>
          </p:cNvPr>
          <p:cNvGrpSpPr/>
          <p:nvPr/>
        </p:nvGrpSpPr>
        <p:grpSpPr>
          <a:xfrm flipH="1">
            <a:off x="6926579" y="2636799"/>
            <a:ext cx="2635827" cy="2459749"/>
            <a:chOff x="8748423" y="2382125"/>
            <a:chExt cx="2635827" cy="2459749"/>
          </a:xfrm>
        </p:grpSpPr>
        <p:grpSp>
          <p:nvGrpSpPr>
            <p:cNvPr id="48" name="Группа 1">
              <a:extLst>
                <a:ext uri="{FF2B5EF4-FFF2-40B4-BE49-F238E27FC236}">
                  <a16:creationId xmlns:a16="http://schemas.microsoft.com/office/drawing/2014/main" xmlns="" id="{AE227150-9FF3-744F-A685-FBD6AF66A85F}"/>
                </a:ext>
              </a:extLst>
            </p:cNvPr>
            <p:cNvGrpSpPr/>
            <p:nvPr/>
          </p:nvGrpSpPr>
          <p:grpSpPr>
            <a:xfrm>
              <a:off x="9485312" y="3195637"/>
              <a:ext cx="1479550" cy="1646237"/>
              <a:chOff x="9967912" y="2662237"/>
              <a:chExt cx="1479550" cy="1646237"/>
            </a:xfrm>
          </p:grpSpPr>
          <p:sp>
            <p:nvSpPr>
              <p:cNvPr id="51" name="Google Shape;481;p25">
                <a:extLst>
                  <a:ext uri="{FF2B5EF4-FFF2-40B4-BE49-F238E27FC236}">
                    <a16:creationId xmlns:a16="http://schemas.microsoft.com/office/drawing/2014/main" xmlns="" id="{02F8A2E1-DEC3-64E4-2443-B28781ECCAC7}"/>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52" name="Google Shape;482;p25">
                <a:extLst>
                  <a:ext uri="{FF2B5EF4-FFF2-40B4-BE49-F238E27FC236}">
                    <a16:creationId xmlns:a16="http://schemas.microsoft.com/office/drawing/2014/main" xmlns="" id="{56710DD5-9BD5-16EE-7291-3E990E6D3483}"/>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63B1B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49" name="Google Shape;488;p25">
              <a:extLst>
                <a:ext uri="{FF2B5EF4-FFF2-40B4-BE49-F238E27FC236}">
                  <a16:creationId xmlns:a16="http://schemas.microsoft.com/office/drawing/2014/main" xmlns="" id="{71E87E98-8D6A-5D6B-9F7E-337BA6AC02E8}"/>
                </a:ext>
              </a:extLst>
            </p:cNvPr>
            <p:cNvSpPr txBox="1"/>
            <p:nvPr/>
          </p:nvSpPr>
          <p:spPr>
            <a:xfrm>
              <a:off x="9720646" y="3711818"/>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sp>
          <p:nvSpPr>
            <p:cNvPr id="50" name="TextBox 49">
              <a:extLst>
                <a:ext uri="{FF2B5EF4-FFF2-40B4-BE49-F238E27FC236}">
                  <a16:creationId xmlns:a16="http://schemas.microsoft.com/office/drawing/2014/main" xmlns="" id="{B75DC0C9-59FC-19AD-D499-7100ED197869}"/>
                </a:ext>
              </a:extLst>
            </p:cNvPr>
            <p:cNvSpPr txBox="1"/>
            <p:nvPr/>
          </p:nvSpPr>
          <p:spPr>
            <a:xfrm>
              <a:off x="8748423" y="2382125"/>
              <a:ext cx="263582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التقييم والتحليل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2"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7686776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مراحل عملية التحوّل الرقمي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3" name="Group 52">
            <a:extLst>
              <a:ext uri="{FF2B5EF4-FFF2-40B4-BE49-F238E27FC236}">
                <a16:creationId xmlns:a16="http://schemas.microsoft.com/office/drawing/2014/main" xmlns="" id="{9F88DC3E-C637-0E1E-53B3-8A78BEC7CB5B}"/>
              </a:ext>
            </a:extLst>
          </p:cNvPr>
          <p:cNvGrpSpPr/>
          <p:nvPr/>
        </p:nvGrpSpPr>
        <p:grpSpPr>
          <a:xfrm flipH="1">
            <a:off x="5030733" y="2865632"/>
            <a:ext cx="2635827" cy="2354332"/>
            <a:chOff x="6796999" y="2431186"/>
            <a:chExt cx="2635827" cy="2354332"/>
          </a:xfrm>
        </p:grpSpPr>
        <p:grpSp>
          <p:nvGrpSpPr>
            <p:cNvPr id="54" name="Группа 1">
              <a:extLst>
                <a:ext uri="{FF2B5EF4-FFF2-40B4-BE49-F238E27FC236}">
                  <a16:creationId xmlns:a16="http://schemas.microsoft.com/office/drawing/2014/main" xmlns="" id="{0FB125A5-B5F1-BFA8-4E49-4C147A177C23}"/>
                </a:ext>
              </a:extLst>
            </p:cNvPr>
            <p:cNvGrpSpPr/>
            <p:nvPr/>
          </p:nvGrpSpPr>
          <p:grpSpPr>
            <a:xfrm>
              <a:off x="7642658" y="3139281"/>
              <a:ext cx="1479550" cy="1646237"/>
              <a:chOff x="9967912" y="2662237"/>
              <a:chExt cx="1479550" cy="1646237"/>
            </a:xfrm>
          </p:grpSpPr>
          <p:sp>
            <p:nvSpPr>
              <p:cNvPr id="57" name="Google Shape;481;p25">
                <a:extLst>
                  <a:ext uri="{FF2B5EF4-FFF2-40B4-BE49-F238E27FC236}">
                    <a16:creationId xmlns:a16="http://schemas.microsoft.com/office/drawing/2014/main" xmlns="" id="{97E9BE2B-9606-DA2D-0A9E-E4B0A0B39CA3}"/>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FFBC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58" name="Google Shape;482;p25">
                <a:extLst>
                  <a:ext uri="{FF2B5EF4-FFF2-40B4-BE49-F238E27FC236}">
                    <a16:creationId xmlns:a16="http://schemas.microsoft.com/office/drawing/2014/main" xmlns="" id="{C6341D56-14D8-20FF-F612-AF16387B4770}"/>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55" name="Google Shape;484;p25">
              <a:extLst>
                <a:ext uri="{FF2B5EF4-FFF2-40B4-BE49-F238E27FC236}">
                  <a16:creationId xmlns:a16="http://schemas.microsoft.com/office/drawing/2014/main" xmlns="" id="{364FBFA6-346D-3226-7C70-F0350D29682E}"/>
                </a:ext>
              </a:extLst>
            </p:cNvPr>
            <p:cNvSpPr txBox="1"/>
            <p:nvPr/>
          </p:nvSpPr>
          <p:spPr>
            <a:xfrm>
              <a:off x="7863105" y="3667919"/>
              <a:ext cx="8874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05</a:t>
              </a:r>
              <a:endParaRPr dirty="0"/>
            </a:p>
          </p:txBody>
        </p:sp>
        <p:sp>
          <p:nvSpPr>
            <p:cNvPr id="56" name="TextBox 55">
              <a:extLst>
                <a:ext uri="{FF2B5EF4-FFF2-40B4-BE49-F238E27FC236}">
                  <a16:creationId xmlns:a16="http://schemas.microsoft.com/office/drawing/2014/main" xmlns="" id="{A13ABAD0-7F79-2ABC-697B-620B6C8FA57F}"/>
                </a:ext>
              </a:extLst>
            </p:cNvPr>
            <p:cNvSpPr txBox="1"/>
            <p:nvPr/>
          </p:nvSpPr>
          <p:spPr>
            <a:xfrm>
              <a:off x="6796999" y="2431186"/>
              <a:ext cx="263582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التدريب والتغيير الثقافي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9" name="Group 58">
            <a:extLst>
              <a:ext uri="{FF2B5EF4-FFF2-40B4-BE49-F238E27FC236}">
                <a16:creationId xmlns:a16="http://schemas.microsoft.com/office/drawing/2014/main" xmlns="" id="{4D7B6986-5514-4394-11D7-C462921F3DDF}"/>
              </a:ext>
            </a:extLst>
          </p:cNvPr>
          <p:cNvGrpSpPr/>
          <p:nvPr/>
        </p:nvGrpSpPr>
        <p:grpSpPr>
          <a:xfrm flipH="1">
            <a:off x="2942731" y="2887257"/>
            <a:ext cx="2635827" cy="2311082"/>
            <a:chOff x="4918868" y="2530792"/>
            <a:chExt cx="2635827" cy="2311082"/>
          </a:xfrm>
        </p:grpSpPr>
        <p:grpSp>
          <p:nvGrpSpPr>
            <p:cNvPr id="60" name="Группа 3">
              <a:extLst>
                <a:ext uri="{FF2B5EF4-FFF2-40B4-BE49-F238E27FC236}">
                  <a16:creationId xmlns:a16="http://schemas.microsoft.com/office/drawing/2014/main" xmlns="" id="{1A4F0087-C0F9-860E-28F5-FC1D903FA95C}"/>
                </a:ext>
              </a:extLst>
            </p:cNvPr>
            <p:cNvGrpSpPr/>
            <p:nvPr/>
          </p:nvGrpSpPr>
          <p:grpSpPr>
            <a:xfrm>
              <a:off x="5805487" y="3195637"/>
              <a:ext cx="1476375" cy="1646237"/>
              <a:chOff x="6288087" y="2662237"/>
              <a:chExt cx="1476375" cy="1646237"/>
            </a:xfrm>
          </p:grpSpPr>
          <p:sp>
            <p:nvSpPr>
              <p:cNvPr id="63" name="Google Shape;477;p25">
                <a:extLst>
                  <a:ext uri="{FF2B5EF4-FFF2-40B4-BE49-F238E27FC236}">
                    <a16:creationId xmlns:a16="http://schemas.microsoft.com/office/drawing/2014/main" xmlns="" id="{0E2F8099-177F-D634-AEA8-20BEE7974CD4}"/>
                  </a:ext>
                </a:extLst>
              </p:cNvPr>
              <p:cNvSpPr/>
              <p:nvPr/>
            </p:nvSpPr>
            <p:spPr>
              <a:xfrm>
                <a:off x="6302375" y="3459162"/>
                <a:ext cx="390525" cy="849312"/>
              </a:xfrm>
              <a:custGeom>
                <a:avLst/>
                <a:gdLst/>
                <a:ahLst/>
                <a:cxnLst/>
                <a:rect l="l" t="t" r="r" b="b"/>
                <a:pathLst>
                  <a:path w="102" h="222" extrusionOk="0">
                    <a:moveTo>
                      <a:pt x="95" y="155"/>
                    </a:moveTo>
                    <a:cubicBezTo>
                      <a:pt x="50" y="0"/>
                      <a:pt x="50" y="0"/>
                      <a:pt x="50" y="0"/>
                    </a:cubicBezTo>
                    <a:cubicBezTo>
                      <a:pt x="51" y="7"/>
                      <a:pt x="51" y="15"/>
                      <a:pt x="49" y="23"/>
                    </a:cubicBezTo>
                    <a:cubicBezTo>
                      <a:pt x="11" y="153"/>
                      <a:pt x="11" y="153"/>
                      <a:pt x="11" y="153"/>
                    </a:cubicBezTo>
                    <a:cubicBezTo>
                      <a:pt x="0" y="190"/>
                      <a:pt x="37" y="222"/>
                      <a:pt x="71" y="210"/>
                    </a:cubicBezTo>
                    <a:cubicBezTo>
                      <a:pt x="90" y="200"/>
                      <a:pt x="102" y="178"/>
                      <a:pt x="95" y="155"/>
                    </a:cubicBezTo>
                    <a:close/>
                  </a:path>
                </a:pathLst>
              </a:custGeom>
              <a:solidFill>
                <a:srgbClr val="0C4548"/>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64" name="Google Shape;478;p25">
                <a:extLst>
                  <a:ext uri="{FF2B5EF4-FFF2-40B4-BE49-F238E27FC236}">
                    <a16:creationId xmlns:a16="http://schemas.microsoft.com/office/drawing/2014/main" xmlns="" id="{6F7F7F7D-5038-EAB5-CBAF-0F202C242137}"/>
                  </a:ext>
                </a:extLst>
              </p:cNvPr>
              <p:cNvSpPr/>
              <p:nvPr/>
            </p:nvSpPr>
            <p:spPr>
              <a:xfrm>
                <a:off x="6288087" y="2662237"/>
                <a:ext cx="1476375" cy="1600200"/>
              </a:xfrm>
              <a:custGeom>
                <a:avLst/>
                <a:gdLst/>
                <a:ahLst/>
                <a:cxnLst/>
                <a:rect l="l" t="t" r="r" b="b"/>
                <a:pathLst>
                  <a:path w="386" h="418" extrusionOk="0">
                    <a:moveTo>
                      <a:pt x="75" y="418"/>
                    </a:moveTo>
                    <a:cubicBezTo>
                      <a:pt x="78" y="417"/>
                      <a:pt x="81" y="415"/>
                      <a:pt x="84" y="414"/>
                    </a:cubicBezTo>
                    <a:cubicBezTo>
                      <a:pt x="204" y="343"/>
                      <a:pt x="204" y="343"/>
                      <a:pt x="204" y="343"/>
                    </a:cubicBezTo>
                    <a:cubicBezTo>
                      <a:pt x="355" y="254"/>
                      <a:pt x="355" y="254"/>
                      <a:pt x="355" y="254"/>
                    </a:cubicBezTo>
                    <a:cubicBezTo>
                      <a:pt x="386" y="236"/>
                      <a:pt x="385" y="191"/>
                      <a:pt x="354" y="174"/>
                    </a:cubicBezTo>
                    <a:cubicBezTo>
                      <a:pt x="201" y="88"/>
                      <a:pt x="201" y="88"/>
                      <a:pt x="201" y="88"/>
                    </a:cubicBezTo>
                    <a:cubicBezTo>
                      <a:pt x="80" y="20"/>
                      <a:pt x="80" y="20"/>
                      <a:pt x="80" y="20"/>
                    </a:cubicBezTo>
                    <a:cubicBezTo>
                      <a:pt x="43" y="0"/>
                      <a:pt x="0" y="34"/>
                      <a:pt x="12" y="74"/>
                    </a:cubicBezTo>
                    <a:cubicBezTo>
                      <a:pt x="52" y="204"/>
                      <a:pt x="52" y="204"/>
                      <a:pt x="52" y="204"/>
                    </a:cubicBezTo>
                    <a:cubicBezTo>
                      <a:pt x="53" y="205"/>
                      <a:pt x="53" y="207"/>
                      <a:pt x="54" y="208"/>
                    </a:cubicBezTo>
                    <a:cubicBezTo>
                      <a:pt x="99" y="363"/>
                      <a:pt x="99" y="363"/>
                      <a:pt x="99" y="363"/>
                    </a:cubicBezTo>
                    <a:cubicBezTo>
                      <a:pt x="106" y="386"/>
                      <a:pt x="94" y="408"/>
                      <a:pt x="75" y="418"/>
                    </a:cubicBezTo>
                    <a:close/>
                  </a:path>
                </a:pathLst>
              </a:custGeom>
              <a:solidFill>
                <a:srgbClr val="1A989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61" name="Google Shape;486;p25">
              <a:extLst>
                <a:ext uri="{FF2B5EF4-FFF2-40B4-BE49-F238E27FC236}">
                  <a16:creationId xmlns:a16="http://schemas.microsoft.com/office/drawing/2014/main" xmlns="" id="{E0F85B7C-DE46-473E-A214-D15BCB22E994}"/>
                </a:ext>
              </a:extLst>
            </p:cNvPr>
            <p:cNvSpPr txBox="1"/>
            <p:nvPr/>
          </p:nvSpPr>
          <p:spPr>
            <a:xfrm>
              <a:off x="6130355" y="3721894"/>
              <a:ext cx="88106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06</a:t>
              </a:r>
              <a:endParaRPr dirty="0"/>
            </a:p>
          </p:txBody>
        </p:sp>
        <p:sp>
          <p:nvSpPr>
            <p:cNvPr id="62" name="TextBox 61">
              <a:extLst>
                <a:ext uri="{FF2B5EF4-FFF2-40B4-BE49-F238E27FC236}">
                  <a16:creationId xmlns:a16="http://schemas.microsoft.com/office/drawing/2014/main" xmlns="" id="{942D8C30-0580-CA06-3766-A7A4299EBFEA}"/>
                </a:ext>
              </a:extLst>
            </p:cNvPr>
            <p:cNvSpPr txBox="1"/>
            <p:nvPr/>
          </p:nvSpPr>
          <p:spPr>
            <a:xfrm>
              <a:off x="4918868" y="2530792"/>
              <a:ext cx="263582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التقييم والتحسين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5" name="Group 64">
            <a:extLst>
              <a:ext uri="{FF2B5EF4-FFF2-40B4-BE49-F238E27FC236}">
                <a16:creationId xmlns:a16="http://schemas.microsoft.com/office/drawing/2014/main" xmlns="" id="{59FCDD15-CE32-7939-5DBD-AC23DD3FC4A8}"/>
              </a:ext>
            </a:extLst>
          </p:cNvPr>
          <p:cNvGrpSpPr/>
          <p:nvPr/>
        </p:nvGrpSpPr>
        <p:grpSpPr>
          <a:xfrm flipH="1">
            <a:off x="7118735" y="2817871"/>
            <a:ext cx="2635827" cy="2449855"/>
            <a:chOff x="8712942" y="2392019"/>
            <a:chExt cx="2635827" cy="2449855"/>
          </a:xfrm>
        </p:grpSpPr>
        <p:grpSp>
          <p:nvGrpSpPr>
            <p:cNvPr id="66" name="Группа 1">
              <a:extLst>
                <a:ext uri="{FF2B5EF4-FFF2-40B4-BE49-F238E27FC236}">
                  <a16:creationId xmlns:a16="http://schemas.microsoft.com/office/drawing/2014/main" xmlns="" id="{3E354EDA-24C6-D199-EE9F-6D6FBB3F7223}"/>
                </a:ext>
              </a:extLst>
            </p:cNvPr>
            <p:cNvGrpSpPr/>
            <p:nvPr/>
          </p:nvGrpSpPr>
          <p:grpSpPr>
            <a:xfrm>
              <a:off x="9485312" y="3195637"/>
              <a:ext cx="1479550" cy="1646237"/>
              <a:chOff x="9967912" y="2662237"/>
              <a:chExt cx="1479550" cy="1646237"/>
            </a:xfrm>
          </p:grpSpPr>
          <p:sp>
            <p:nvSpPr>
              <p:cNvPr id="69" name="Google Shape;481;p25">
                <a:extLst>
                  <a:ext uri="{FF2B5EF4-FFF2-40B4-BE49-F238E27FC236}">
                    <a16:creationId xmlns:a16="http://schemas.microsoft.com/office/drawing/2014/main" xmlns="" id="{290B5191-3E08-DF89-DD68-A4DFD419B337}"/>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0" name="Google Shape;482;p25">
                <a:extLst>
                  <a:ext uri="{FF2B5EF4-FFF2-40B4-BE49-F238E27FC236}">
                    <a16:creationId xmlns:a16="http://schemas.microsoft.com/office/drawing/2014/main" xmlns="" id="{ADFA208A-0EF3-6D03-BA76-33DAC39574EF}"/>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63B1B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67" name="Google Shape;488;p25">
              <a:extLst>
                <a:ext uri="{FF2B5EF4-FFF2-40B4-BE49-F238E27FC236}">
                  <a16:creationId xmlns:a16="http://schemas.microsoft.com/office/drawing/2014/main" xmlns="" id="{D7A68219-2539-7135-F7DE-F1775EFAFA1E}"/>
                </a:ext>
              </a:extLst>
            </p:cNvPr>
            <p:cNvSpPr txBox="1"/>
            <p:nvPr/>
          </p:nvSpPr>
          <p:spPr>
            <a:xfrm>
              <a:off x="9720646" y="3711818"/>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04</a:t>
              </a:r>
              <a:endParaRPr dirty="0"/>
            </a:p>
          </p:txBody>
        </p:sp>
        <p:sp>
          <p:nvSpPr>
            <p:cNvPr id="68" name="TextBox 67">
              <a:extLst>
                <a:ext uri="{FF2B5EF4-FFF2-40B4-BE49-F238E27FC236}">
                  <a16:creationId xmlns:a16="http://schemas.microsoft.com/office/drawing/2014/main" xmlns="" id="{2E3FBFFB-D6B7-68DC-E802-E0254B45C6CF}"/>
                </a:ext>
              </a:extLst>
            </p:cNvPr>
            <p:cNvSpPr txBox="1"/>
            <p:nvPr/>
          </p:nvSpPr>
          <p:spPr>
            <a:xfrm>
              <a:off x="8712942" y="2392019"/>
              <a:ext cx="263582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التكامل والتطوير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2"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2293906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1000"/>
                                        <p:tgtEl>
                                          <p:spTgt spid="59"/>
                                        </p:tgtEl>
                                      </p:cBhvr>
                                    </p:animEffect>
                                    <p:anim calcmode="lin" valueType="num">
                                      <p:cBhvr>
                                        <p:cTn id="22" dur="1000" fill="hold"/>
                                        <p:tgtEl>
                                          <p:spTgt spid="59"/>
                                        </p:tgtEl>
                                        <p:attrNameLst>
                                          <p:attrName>ppt_x</p:attrName>
                                        </p:attrNameLst>
                                      </p:cBhvr>
                                      <p:tavLst>
                                        <p:tav tm="0">
                                          <p:val>
                                            <p:strVal val="#ppt_x"/>
                                          </p:val>
                                        </p:tav>
                                        <p:tav tm="100000">
                                          <p:val>
                                            <p:strVal val="#ppt_x"/>
                                          </p:val>
                                        </p:tav>
                                      </p:tavLst>
                                    </p:anim>
                                    <p:anim calcmode="lin" valueType="num">
                                      <p:cBhvr>
                                        <p:cTn id="2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أثر التحوّل الرقمي على هياكل الحوكمة التقليدية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7BC5B1D6-1410-136D-49AB-386204AB384D}"/>
              </a:ext>
            </a:extLst>
          </p:cNvPr>
          <p:cNvGrpSpPr/>
          <p:nvPr/>
        </p:nvGrpSpPr>
        <p:grpSpPr>
          <a:xfrm>
            <a:off x="7237085" y="2811146"/>
            <a:ext cx="1999056" cy="1824858"/>
            <a:chOff x="8793771" y="1357929"/>
            <a:chExt cx="1662378" cy="1517518"/>
          </a:xfrm>
        </p:grpSpPr>
        <p:grpSp>
          <p:nvGrpSpPr>
            <p:cNvPr id="9" name="Group 8">
              <a:extLst>
                <a:ext uri="{FF2B5EF4-FFF2-40B4-BE49-F238E27FC236}">
                  <a16:creationId xmlns:a16="http://schemas.microsoft.com/office/drawing/2014/main" xmlns="" id="{8B5707E2-0ED4-674F-D4F9-D3F1444CD932}"/>
                </a:ext>
              </a:extLst>
            </p:cNvPr>
            <p:cNvGrpSpPr/>
            <p:nvPr/>
          </p:nvGrpSpPr>
          <p:grpSpPr>
            <a:xfrm>
              <a:off x="8793771" y="1357929"/>
              <a:ext cx="1662378" cy="1517518"/>
              <a:chOff x="8662793" y="1357929"/>
              <a:chExt cx="2052243" cy="1873410"/>
            </a:xfrm>
          </p:grpSpPr>
          <p:grpSp>
            <p:nvGrpSpPr>
              <p:cNvPr id="11" name="Graphic 2">
                <a:extLst>
                  <a:ext uri="{FF2B5EF4-FFF2-40B4-BE49-F238E27FC236}">
                    <a16:creationId xmlns:a16="http://schemas.microsoft.com/office/drawing/2014/main" xmlns="" id="{A4F3248B-4F19-67B2-CED8-C9CC74026DDA}"/>
                  </a:ext>
                </a:extLst>
              </p:cNvPr>
              <p:cNvGrpSpPr/>
              <p:nvPr/>
            </p:nvGrpSpPr>
            <p:grpSpPr>
              <a:xfrm>
                <a:off x="8662793" y="1357929"/>
                <a:ext cx="2052243" cy="1873410"/>
                <a:chOff x="7596723" y="1981199"/>
                <a:chExt cx="2842768" cy="2595048"/>
              </a:xfrm>
            </p:grpSpPr>
            <p:sp>
              <p:nvSpPr>
                <p:cNvPr id="13" name="Freeform: Shape 12">
                  <a:extLst>
                    <a:ext uri="{FF2B5EF4-FFF2-40B4-BE49-F238E27FC236}">
                      <a16:creationId xmlns:a16="http://schemas.microsoft.com/office/drawing/2014/main" xmlns="" id="{A6765B1D-0D92-D31F-6DA6-51D5C68C814C}"/>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116569"/>
                </a:solidFill>
                <a:ln w="18464" cap="flat">
                  <a:noFill/>
                  <a:prstDash val="solid"/>
                  <a:miter/>
                </a:ln>
              </p:spPr>
              <p:txBody>
                <a:bodyPr rtlCol="0" anchor="ctr"/>
                <a:lstStyle/>
                <a:p>
                  <a:endParaRPr lang="en-US" dirty="0"/>
                </a:p>
              </p:txBody>
            </p:sp>
            <p:grpSp>
              <p:nvGrpSpPr>
                <p:cNvPr id="14" name="Graphic 2">
                  <a:extLst>
                    <a:ext uri="{FF2B5EF4-FFF2-40B4-BE49-F238E27FC236}">
                      <a16:creationId xmlns:a16="http://schemas.microsoft.com/office/drawing/2014/main" xmlns="" id="{21651DFB-8E82-161C-1D71-0538BADFE31D}"/>
                    </a:ext>
                  </a:extLst>
                </p:cNvPr>
                <p:cNvGrpSpPr/>
                <p:nvPr/>
              </p:nvGrpSpPr>
              <p:grpSpPr>
                <a:xfrm>
                  <a:off x="7596723" y="2925894"/>
                  <a:ext cx="785460" cy="785460"/>
                  <a:chOff x="7596723" y="2925894"/>
                  <a:chExt cx="785460" cy="785460"/>
                </a:xfrm>
              </p:grpSpPr>
              <p:sp>
                <p:nvSpPr>
                  <p:cNvPr id="19" name="Freeform: Shape 18">
                    <a:extLst>
                      <a:ext uri="{FF2B5EF4-FFF2-40B4-BE49-F238E27FC236}">
                        <a16:creationId xmlns:a16="http://schemas.microsoft.com/office/drawing/2014/main" xmlns="" id="{14173E80-4A8C-BC07-CDBC-6C2B3FDAE201}"/>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xmlns="" id="{BF9D1BBC-4AB5-4AEE-9196-C8491641CE3B}"/>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5" name="Graphic 2">
                  <a:extLst>
                    <a:ext uri="{FF2B5EF4-FFF2-40B4-BE49-F238E27FC236}">
                      <a16:creationId xmlns:a16="http://schemas.microsoft.com/office/drawing/2014/main" xmlns="" id="{1A9BC269-C138-3429-8F4F-66154F03B4CE}"/>
                    </a:ext>
                  </a:extLst>
                </p:cNvPr>
                <p:cNvGrpSpPr/>
                <p:nvPr/>
              </p:nvGrpSpPr>
              <p:grpSpPr>
                <a:xfrm>
                  <a:off x="9842453" y="2230211"/>
                  <a:ext cx="597038" cy="2101642"/>
                  <a:chOff x="9842453" y="2230211"/>
                  <a:chExt cx="597038" cy="2101642"/>
                </a:xfrm>
                <a:solidFill>
                  <a:srgbClr val="292929"/>
                </a:solidFill>
              </p:grpSpPr>
              <p:sp>
                <p:nvSpPr>
                  <p:cNvPr id="16" name="Freeform: Shape 15">
                    <a:extLst>
                      <a:ext uri="{FF2B5EF4-FFF2-40B4-BE49-F238E27FC236}">
                        <a16:creationId xmlns:a16="http://schemas.microsoft.com/office/drawing/2014/main" xmlns="" id="{AB947019-44F3-32F8-2401-EA1043582FCF}"/>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xmlns="" id="{88FCE302-7C38-0083-90A9-493712D615FE}"/>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xmlns="" id="{A1331298-4C66-8F8D-70F1-8264319C02D2}"/>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2" name="TextBox 11">
                <a:extLst>
                  <a:ext uri="{FF2B5EF4-FFF2-40B4-BE49-F238E27FC236}">
                    <a16:creationId xmlns:a16="http://schemas.microsoft.com/office/drawing/2014/main" xmlns="" id="{4048F490-EFBB-32C9-3501-D7F95D2BB14C}"/>
                  </a:ext>
                </a:extLst>
              </p:cNvPr>
              <p:cNvSpPr txBox="1"/>
              <p:nvPr/>
            </p:nvSpPr>
            <p:spPr>
              <a:xfrm>
                <a:off x="8738341"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01</a:t>
                </a:r>
              </a:p>
            </p:txBody>
          </p:sp>
        </p:grpSp>
        <p:sp>
          <p:nvSpPr>
            <p:cNvPr id="10" name="TextBox 9">
              <a:extLst>
                <a:ext uri="{FF2B5EF4-FFF2-40B4-BE49-F238E27FC236}">
                  <a16:creationId xmlns:a16="http://schemas.microsoft.com/office/drawing/2014/main" xmlns="" id="{A8CF3820-5255-94EE-5FC4-A14E046C4961}"/>
                </a:ext>
              </a:extLst>
            </p:cNvPr>
            <p:cNvSpPr txBox="1"/>
            <p:nvPr/>
          </p:nvSpPr>
          <p:spPr>
            <a:xfrm>
              <a:off x="9242978" y="1814009"/>
              <a:ext cx="1099478" cy="655849"/>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التغيير في نماذج القيادة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7" name="Group 26">
            <a:extLst>
              <a:ext uri="{FF2B5EF4-FFF2-40B4-BE49-F238E27FC236}">
                <a16:creationId xmlns:a16="http://schemas.microsoft.com/office/drawing/2014/main" xmlns="" id="{CE8D1B07-A24B-3F92-D007-9B257C244425}"/>
              </a:ext>
            </a:extLst>
          </p:cNvPr>
          <p:cNvGrpSpPr/>
          <p:nvPr/>
        </p:nvGrpSpPr>
        <p:grpSpPr>
          <a:xfrm>
            <a:off x="5000231" y="2811146"/>
            <a:ext cx="1999056" cy="1824858"/>
            <a:chOff x="6526895" y="1357929"/>
            <a:chExt cx="1662378" cy="1517518"/>
          </a:xfrm>
        </p:grpSpPr>
        <p:grpSp>
          <p:nvGrpSpPr>
            <p:cNvPr id="28" name="Group 27">
              <a:extLst>
                <a:ext uri="{FF2B5EF4-FFF2-40B4-BE49-F238E27FC236}">
                  <a16:creationId xmlns:a16="http://schemas.microsoft.com/office/drawing/2014/main" xmlns="" id="{C5A3BBD1-BC55-F9A9-0B5A-B9E02FEF911C}"/>
                </a:ext>
              </a:extLst>
            </p:cNvPr>
            <p:cNvGrpSpPr/>
            <p:nvPr/>
          </p:nvGrpSpPr>
          <p:grpSpPr>
            <a:xfrm>
              <a:off x="6526895" y="1357929"/>
              <a:ext cx="1662378" cy="1517518"/>
              <a:chOff x="6227881" y="1357929"/>
              <a:chExt cx="2052243" cy="1873410"/>
            </a:xfrm>
          </p:grpSpPr>
          <p:grpSp>
            <p:nvGrpSpPr>
              <p:cNvPr id="30" name="Graphic 2">
                <a:extLst>
                  <a:ext uri="{FF2B5EF4-FFF2-40B4-BE49-F238E27FC236}">
                    <a16:creationId xmlns:a16="http://schemas.microsoft.com/office/drawing/2014/main" xmlns="" id="{22BDFF69-D075-365F-7550-43D882A39F23}"/>
                  </a:ext>
                </a:extLst>
              </p:cNvPr>
              <p:cNvGrpSpPr/>
              <p:nvPr/>
            </p:nvGrpSpPr>
            <p:grpSpPr>
              <a:xfrm>
                <a:off x="6227881" y="1357929"/>
                <a:ext cx="2052243" cy="1873410"/>
                <a:chOff x="7596723" y="1981199"/>
                <a:chExt cx="2842768" cy="2595048"/>
              </a:xfrm>
            </p:grpSpPr>
            <p:sp>
              <p:nvSpPr>
                <p:cNvPr id="32" name="Freeform: Shape 31">
                  <a:extLst>
                    <a:ext uri="{FF2B5EF4-FFF2-40B4-BE49-F238E27FC236}">
                      <a16:creationId xmlns:a16="http://schemas.microsoft.com/office/drawing/2014/main" xmlns="" id="{02BC26C5-EEE3-8335-3765-66D5E3CD6122}"/>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D966"/>
                </a:solidFill>
                <a:ln w="18464" cap="flat">
                  <a:solidFill>
                    <a:srgbClr val="FFD966"/>
                  </a:solidFill>
                  <a:prstDash val="solid"/>
                  <a:miter/>
                </a:ln>
              </p:spPr>
              <p:txBody>
                <a:bodyPr rtlCol="0" anchor="ctr"/>
                <a:lstStyle/>
                <a:p>
                  <a:endParaRPr lang="en-US" dirty="0"/>
                </a:p>
              </p:txBody>
            </p:sp>
            <p:grpSp>
              <p:nvGrpSpPr>
                <p:cNvPr id="33" name="Graphic 2">
                  <a:extLst>
                    <a:ext uri="{FF2B5EF4-FFF2-40B4-BE49-F238E27FC236}">
                      <a16:creationId xmlns:a16="http://schemas.microsoft.com/office/drawing/2014/main" xmlns="" id="{524C26F4-98BA-6C74-4621-17B01A0BFA8C}"/>
                    </a:ext>
                  </a:extLst>
                </p:cNvPr>
                <p:cNvGrpSpPr/>
                <p:nvPr/>
              </p:nvGrpSpPr>
              <p:grpSpPr>
                <a:xfrm>
                  <a:off x="7596723" y="2925894"/>
                  <a:ext cx="785460" cy="785460"/>
                  <a:chOff x="7596723" y="2925894"/>
                  <a:chExt cx="785460" cy="785460"/>
                </a:xfrm>
              </p:grpSpPr>
              <p:sp>
                <p:nvSpPr>
                  <p:cNvPr id="38" name="Freeform: Shape 37">
                    <a:extLst>
                      <a:ext uri="{FF2B5EF4-FFF2-40B4-BE49-F238E27FC236}">
                        <a16:creationId xmlns:a16="http://schemas.microsoft.com/office/drawing/2014/main" xmlns="" id="{89011D22-F633-51A6-ED30-5E20E4ABD6A9}"/>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xmlns="" id="{5E1E3B4B-598F-F66E-9945-88B305469F13}"/>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34" name="Graphic 2">
                  <a:extLst>
                    <a:ext uri="{FF2B5EF4-FFF2-40B4-BE49-F238E27FC236}">
                      <a16:creationId xmlns:a16="http://schemas.microsoft.com/office/drawing/2014/main" xmlns="" id="{838D6898-C37F-82C1-5869-9EB5D983B56E}"/>
                    </a:ext>
                  </a:extLst>
                </p:cNvPr>
                <p:cNvGrpSpPr/>
                <p:nvPr/>
              </p:nvGrpSpPr>
              <p:grpSpPr>
                <a:xfrm>
                  <a:off x="9842453" y="2230211"/>
                  <a:ext cx="597038" cy="2101642"/>
                  <a:chOff x="9842453" y="2230211"/>
                  <a:chExt cx="597038" cy="2101642"/>
                </a:xfrm>
                <a:solidFill>
                  <a:srgbClr val="292929"/>
                </a:solidFill>
              </p:grpSpPr>
              <p:sp>
                <p:nvSpPr>
                  <p:cNvPr id="35" name="Freeform: Shape 34">
                    <a:extLst>
                      <a:ext uri="{FF2B5EF4-FFF2-40B4-BE49-F238E27FC236}">
                        <a16:creationId xmlns:a16="http://schemas.microsoft.com/office/drawing/2014/main" xmlns="" id="{B4D43D10-0479-B8CC-F966-88EF82E59893}"/>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xmlns="" id="{20BFAEFA-AAB6-6BFB-433F-F52A48B2F8D9}"/>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xmlns="" id="{8DE7DC60-4371-D095-1869-C03A4BB3AD9E}"/>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31" name="TextBox 30">
                <a:extLst>
                  <a:ext uri="{FF2B5EF4-FFF2-40B4-BE49-F238E27FC236}">
                    <a16:creationId xmlns:a16="http://schemas.microsoft.com/office/drawing/2014/main" xmlns="" id="{8297A6FE-DE8E-A25C-B3CE-EDDA801EA790}"/>
                  </a:ext>
                </a:extLst>
              </p:cNvPr>
              <p:cNvSpPr txBox="1"/>
              <p:nvPr/>
            </p:nvSpPr>
            <p:spPr>
              <a:xfrm>
                <a:off x="6303429"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02</a:t>
                </a:r>
              </a:p>
            </p:txBody>
          </p:sp>
        </p:grpSp>
        <p:sp>
          <p:nvSpPr>
            <p:cNvPr id="29" name="TextBox 28">
              <a:extLst>
                <a:ext uri="{FF2B5EF4-FFF2-40B4-BE49-F238E27FC236}">
                  <a16:creationId xmlns:a16="http://schemas.microsoft.com/office/drawing/2014/main" xmlns="" id="{200BD679-8C1B-D370-1CCB-7E59F825917D}"/>
                </a:ext>
              </a:extLst>
            </p:cNvPr>
            <p:cNvSpPr txBox="1"/>
            <p:nvPr/>
          </p:nvSpPr>
          <p:spPr>
            <a:xfrm>
              <a:off x="6975754" y="1854637"/>
              <a:ext cx="1099478" cy="655849"/>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xmlns="" id="{ADA29922-6A35-1F1E-6F4D-F2C264CD1A6E}"/>
              </a:ext>
            </a:extLst>
          </p:cNvPr>
          <p:cNvGrpSpPr/>
          <p:nvPr/>
        </p:nvGrpSpPr>
        <p:grpSpPr>
          <a:xfrm>
            <a:off x="2775281" y="2839205"/>
            <a:ext cx="1999056" cy="1824858"/>
            <a:chOff x="4260019" y="1357929"/>
            <a:chExt cx="1662378" cy="1517518"/>
          </a:xfrm>
        </p:grpSpPr>
        <p:grpSp>
          <p:nvGrpSpPr>
            <p:cNvPr id="41" name="Group 40">
              <a:extLst>
                <a:ext uri="{FF2B5EF4-FFF2-40B4-BE49-F238E27FC236}">
                  <a16:creationId xmlns:a16="http://schemas.microsoft.com/office/drawing/2014/main" xmlns="" id="{9F5D0077-6778-4EF2-8129-0B0EBFF10BC5}"/>
                </a:ext>
              </a:extLst>
            </p:cNvPr>
            <p:cNvGrpSpPr/>
            <p:nvPr/>
          </p:nvGrpSpPr>
          <p:grpSpPr>
            <a:xfrm>
              <a:off x="4260019" y="1357929"/>
              <a:ext cx="1662378" cy="1517518"/>
              <a:chOff x="3723689" y="1357929"/>
              <a:chExt cx="2052243" cy="1873410"/>
            </a:xfrm>
          </p:grpSpPr>
          <p:grpSp>
            <p:nvGrpSpPr>
              <p:cNvPr id="43" name="Graphic 2">
                <a:extLst>
                  <a:ext uri="{FF2B5EF4-FFF2-40B4-BE49-F238E27FC236}">
                    <a16:creationId xmlns:a16="http://schemas.microsoft.com/office/drawing/2014/main" xmlns="" id="{30F4EC7C-CC6D-55C3-CFEE-2EC8463A0C36}"/>
                  </a:ext>
                </a:extLst>
              </p:cNvPr>
              <p:cNvGrpSpPr/>
              <p:nvPr/>
            </p:nvGrpSpPr>
            <p:grpSpPr>
              <a:xfrm>
                <a:off x="3723689" y="1357929"/>
                <a:ext cx="2052243" cy="1873410"/>
                <a:chOff x="7596723" y="1981199"/>
                <a:chExt cx="2842768" cy="2595048"/>
              </a:xfrm>
            </p:grpSpPr>
            <p:sp>
              <p:nvSpPr>
                <p:cNvPr id="45" name="Freeform: Shape 44">
                  <a:extLst>
                    <a:ext uri="{FF2B5EF4-FFF2-40B4-BE49-F238E27FC236}">
                      <a16:creationId xmlns:a16="http://schemas.microsoft.com/office/drawing/2014/main" xmlns="" id="{FA3DC02D-54E4-5A03-9E32-D9CEB5DDE922}"/>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9FCFD1"/>
                </a:solidFill>
                <a:ln w="18464" cap="flat">
                  <a:noFill/>
                  <a:prstDash val="solid"/>
                  <a:miter/>
                </a:ln>
              </p:spPr>
              <p:txBody>
                <a:bodyPr rtlCol="0" anchor="ctr"/>
                <a:lstStyle/>
                <a:p>
                  <a:endParaRPr lang="en-US" dirty="0"/>
                </a:p>
              </p:txBody>
            </p:sp>
            <p:grpSp>
              <p:nvGrpSpPr>
                <p:cNvPr id="46" name="Graphic 2">
                  <a:extLst>
                    <a:ext uri="{FF2B5EF4-FFF2-40B4-BE49-F238E27FC236}">
                      <a16:creationId xmlns:a16="http://schemas.microsoft.com/office/drawing/2014/main" xmlns="" id="{4EEC21ED-22A9-46A6-338A-331D88D8427C}"/>
                    </a:ext>
                  </a:extLst>
                </p:cNvPr>
                <p:cNvGrpSpPr/>
                <p:nvPr/>
              </p:nvGrpSpPr>
              <p:grpSpPr>
                <a:xfrm>
                  <a:off x="7596723" y="2925894"/>
                  <a:ext cx="785460" cy="785460"/>
                  <a:chOff x="7596723" y="2925894"/>
                  <a:chExt cx="785460" cy="785460"/>
                </a:xfrm>
              </p:grpSpPr>
              <p:sp>
                <p:nvSpPr>
                  <p:cNvPr id="51" name="Freeform: Shape 50">
                    <a:extLst>
                      <a:ext uri="{FF2B5EF4-FFF2-40B4-BE49-F238E27FC236}">
                        <a16:creationId xmlns:a16="http://schemas.microsoft.com/office/drawing/2014/main" xmlns="" id="{AA2740C8-A33A-6C36-7B9F-8925553C5125}"/>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52" name="Freeform: Shape 51">
                    <a:extLst>
                      <a:ext uri="{FF2B5EF4-FFF2-40B4-BE49-F238E27FC236}">
                        <a16:creationId xmlns:a16="http://schemas.microsoft.com/office/drawing/2014/main" xmlns="" id="{0C2C9731-6E7C-F903-96B5-4EB4D244469E}"/>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47" name="Graphic 2">
                  <a:extLst>
                    <a:ext uri="{FF2B5EF4-FFF2-40B4-BE49-F238E27FC236}">
                      <a16:creationId xmlns:a16="http://schemas.microsoft.com/office/drawing/2014/main" xmlns="" id="{2036F01B-B01C-3E5C-8B27-D403F8ED5DBB}"/>
                    </a:ext>
                  </a:extLst>
                </p:cNvPr>
                <p:cNvGrpSpPr/>
                <p:nvPr/>
              </p:nvGrpSpPr>
              <p:grpSpPr>
                <a:xfrm>
                  <a:off x="9842453" y="2230211"/>
                  <a:ext cx="597038" cy="2101642"/>
                  <a:chOff x="9842453" y="2230211"/>
                  <a:chExt cx="597038" cy="2101642"/>
                </a:xfrm>
                <a:solidFill>
                  <a:srgbClr val="292929"/>
                </a:solidFill>
              </p:grpSpPr>
              <p:sp>
                <p:nvSpPr>
                  <p:cNvPr id="48" name="Freeform: Shape 47">
                    <a:extLst>
                      <a:ext uri="{FF2B5EF4-FFF2-40B4-BE49-F238E27FC236}">
                        <a16:creationId xmlns:a16="http://schemas.microsoft.com/office/drawing/2014/main" xmlns="" id="{3C9FD396-149C-2D2E-149B-BAA29A3ABE4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xmlns="" id="{5D8B5A94-1607-B87E-D3FD-A9D941EB6036}"/>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xmlns="" id="{64E4A345-9EB4-F6B9-4A8E-3F06A89AA15C}"/>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44" name="TextBox 43">
                <a:extLst>
                  <a:ext uri="{FF2B5EF4-FFF2-40B4-BE49-F238E27FC236}">
                    <a16:creationId xmlns:a16="http://schemas.microsoft.com/office/drawing/2014/main" xmlns="" id="{0749462B-7904-D32C-62F5-E2726B30B581}"/>
                  </a:ext>
                </a:extLst>
              </p:cNvPr>
              <p:cNvSpPr txBox="1"/>
              <p:nvPr/>
            </p:nvSpPr>
            <p:spPr>
              <a:xfrm>
                <a:off x="3799237"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03</a:t>
                </a:r>
              </a:p>
            </p:txBody>
          </p:sp>
        </p:grpSp>
        <p:sp>
          <p:nvSpPr>
            <p:cNvPr id="42" name="TextBox 41">
              <a:extLst>
                <a:ext uri="{FF2B5EF4-FFF2-40B4-BE49-F238E27FC236}">
                  <a16:creationId xmlns:a16="http://schemas.microsoft.com/office/drawing/2014/main" xmlns="" id="{38BB3210-CA68-30B5-0323-FCB3DA901FB7}"/>
                </a:ext>
              </a:extLst>
            </p:cNvPr>
            <p:cNvSpPr txBox="1"/>
            <p:nvPr/>
          </p:nvSpPr>
          <p:spPr>
            <a:xfrm>
              <a:off x="4650508" y="1954638"/>
              <a:ext cx="1234529" cy="36151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3"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25528800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أثر التحوّل الرقمي على هياكل الحوكمة التقليدية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3" name="Group 52">
            <a:extLst>
              <a:ext uri="{FF2B5EF4-FFF2-40B4-BE49-F238E27FC236}">
                <a16:creationId xmlns:a16="http://schemas.microsoft.com/office/drawing/2014/main" xmlns="" id="{8B6B0CBE-F69E-7C5B-3A7C-AF74CA812031}"/>
              </a:ext>
            </a:extLst>
          </p:cNvPr>
          <p:cNvGrpSpPr/>
          <p:nvPr/>
        </p:nvGrpSpPr>
        <p:grpSpPr>
          <a:xfrm>
            <a:off x="7278307" y="3026709"/>
            <a:ext cx="1979907" cy="1807377"/>
            <a:chOff x="1993143" y="1357929"/>
            <a:chExt cx="1662378" cy="1517518"/>
          </a:xfrm>
        </p:grpSpPr>
        <p:grpSp>
          <p:nvGrpSpPr>
            <p:cNvPr id="54" name="Group 53">
              <a:extLst>
                <a:ext uri="{FF2B5EF4-FFF2-40B4-BE49-F238E27FC236}">
                  <a16:creationId xmlns:a16="http://schemas.microsoft.com/office/drawing/2014/main" xmlns="" id="{949FB622-B69E-87B2-5E58-32E787896EA8}"/>
                </a:ext>
              </a:extLst>
            </p:cNvPr>
            <p:cNvGrpSpPr/>
            <p:nvPr/>
          </p:nvGrpSpPr>
          <p:grpSpPr>
            <a:xfrm>
              <a:off x="1993143" y="1357929"/>
              <a:ext cx="1662378" cy="1517518"/>
              <a:chOff x="1364325" y="1357929"/>
              <a:chExt cx="2052243" cy="1873410"/>
            </a:xfrm>
          </p:grpSpPr>
          <p:grpSp>
            <p:nvGrpSpPr>
              <p:cNvPr id="56" name="Graphic 2">
                <a:extLst>
                  <a:ext uri="{FF2B5EF4-FFF2-40B4-BE49-F238E27FC236}">
                    <a16:creationId xmlns:a16="http://schemas.microsoft.com/office/drawing/2014/main" xmlns="" id="{54F073F2-5BB7-9BC0-B765-FF06A0ADDCF9}"/>
                  </a:ext>
                </a:extLst>
              </p:cNvPr>
              <p:cNvGrpSpPr/>
              <p:nvPr/>
            </p:nvGrpSpPr>
            <p:grpSpPr>
              <a:xfrm>
                <a:off x="1364325" y="1357929"/>
                <a:ext cx="2052243" cy="1873410"/>
                <a:chOff x="7596723" y="1981199"/>
                <a:chExt cx="2842768" cy="2595048"/>
              </a:xfrm>
            </p:grpSpPr>
            <p:sp>
              <p:nvSpPr>
                <p:cNvPr id="58" name="Freeform: Shape 57">
                  <a:extLst>
                    <a:ext uri="{FF2B5EF4-FFF2-40B4-BE49-F238E27FC236}">
                      <a16:creationId xmlns:a16="http://schemas.microsoft.com/office/drawing/2014/main" xmlns="" id="{05D7CA3B-9D1C-F4BE-CF34-B1DE4650F221}"/>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9FCFD1"/>
                </a:solidFill>
                <a:ln w="18464" cap="flat">
                  <a:noFill/>
                  <a:prstDash val="solid"/>
                  <a:miter/>
                </a:ln>
              </p:spPr>
              <p:txBody>
                <a:bodyPr rtlCol="0" anchor="ctr"/>
                <a:lstStyle/>
                <a:p>
                  <a:endParaRPr lang="en-US" dirty="0"/>
                </a:p>
              </p:txBody>
            </p:sp>
            <p:grpSp>
              <p:nvGrpSpPr>
                <p:cNvPr id="59" name="Graphic 2">
                  <a:extLst>
                    <a:ext uri="{FF2B5EF4-FFF2-40B4-BE49-F238E27FC236}">
                      <a16:creationId xmlns:a16="http://schemas.microsoft.com/office/drawing/2014/main" xmlns="" id="{C4627A12-4329-6006-8671-E8CA2868DD4F}"/>
                    </a:ext>
                  </a:extLst>
                </p:cNvPr>
                <p:cNvGrpSpPr/>
                <p:nvPr/>
              </p:nvGrpSpPr>
              <p:grpSpPr>
                <a:xfrm>
                  <a:off x="7596723" y="2925894"/>
                  <a:ext cx="785460" cy="785460"/>
                  <a:chOff x="7596723" y="2925894"/>
                  <a:chExt cx="785460" cy="785460"/>
                </a:xfrm>
              </p:grpSpPr>
              <p:sp>
                <p:nvSpPr>
                  <p:cNvPr id="64" name="Freeform: Shape 63">
                    <a:extLst>
                      <a:ext uri="{FF2B5EF4-FFF2-40B4-BE49-F238E27FC236}">
                        <a16:creationId xmlns:a16="http://schemas.microsoft.com/office/drawing/2014/main" xmlns="" id="{21809DFC-6A22-6DC9-360F-80A2A5B8652C}"/>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xmlns="" id="{3E4D87E4-F199-7639-FB00-2DC0DCF667D7}"/>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60" name="Graphic 2">
                  <a:extLst>
                    <a:ext uri="{FF2B5EF4-FFF2-40B4-BE49-F238E27FC236}">
                      <a16:creationId xmlns:a16="http://schemas.microsoft.com/office/drawing/2014/main" xmlns="" id="{1F6F2934-A042-5E4C-DF9D-AC8D2CC0D45C}"/>
                    </a:ext>
                  </a:extLst>
                </p:cNvPr>
                <p:cNvGrpSpPr/>
                <p:nvPr/>
              </p:nvGrpSpPr>
              <p:grpSpPr>
                <a:xfrm>
                  <a:off x="9842453" y="2230211"/>
                  <a:ext cx="597038" cy="2101642"/>
                  <a:chOff x="9842453" y="2230211"/>
                  <a:chExt cx="597038" cy="2101642"/>
                </a:xfrm>
                <a:solidFill>
                  <a:srgbClr val="292929"/>
                </a:solidFill>
              </p:grpSpPr>
              <p:sp>
                <p:nvSpPr>
                  <p:cNvPr id="61" name="Freeform: Shape 60">
                    <a:extLst>
                      <a:ext uri="{FF2B5EF4-FFF2-40B4-BE49-F238E27FC236}">
                        <a16:creationId xmlns:a16="http://schemas.microsoft.com/office/drawing/2014/main" xmlns="" id="{4B8C6B44-42B6-011C-0E05-53364CDC4F9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xmlns="" id="{435093C4-A61D-293B-B99C-343927EB4075}"/>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xmlns="" id="{998C584D-EFF4-5FDA-E811-4A7ED9FA0C4C}"/>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57" name="TextBox 56">
                <a:extLst>
                  <a:ext uri="{FF2B5EF4-FFF2-40B4-BE49-F238E27FC236}">
                    <a16:creationId xmlns:a16="http://schemas.microsoft.com/office/drawing/2014/main" xmlns="" id="{E74C0A59-83E2-886A-BC7C-4C176719F953}"/>
                  </a:ext>
                </a:extLst>
              </p:cNvPr>
              <p:cNvSpPr txBox="1"/>
              <p:nvPr/>
            </p:nvSpPr>
            <p:spPr>
              <a:xfrm>
                <a:off x="1439873"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04</a:t>
                </a:r>
              </a:p>
            </p:txBody>
          </p:sp>
        </p:grpSp>
        <p:sp>
          <p:nvSpPr>
            <p:cNvPr id="55" name="TextBox 54">
              <a:extLst>
                <a:ext uri="{FF2B5EF4-FFF2-40B4-BE49-F238E27FC236}">
                  <a16:creationId xmlns:a16="http://schemas.microsoft.com/office/drawing/2014/main" xmlns="" id="{289DB122-BC72-896D-57AA-88A6F301523C}"/>
                </a:ext>
              </a:extLst>
            </p:cNvPr>
            <p:cNvSpPr txBox="1"/>
            <p:nvPr/>
          </p:nvSpPr>
          <p:spPr>
            <a:xfrm>
              <a:off x="2461086" y="1814009"/>
              <a:ext cx="1099478" cy="662193"/>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الكفاءة والفعالية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6" name="Group 65">
            <a:extLst>
              <a:ext uri="{FF2B5EF4-FFF2-40B4-BE49-F238E27FC236}">
                <a16:creationId xmlns:a16="http://schemas.microsoft.com/office/drawing/2014/main" xmlns="" id="{765DA07C-8723-6D84-1ADD-22F6DF92E2A8}"/>
              </a:ext>
            </a:extLst>
          </p:cNvPr>
          <p:cNvGrpSpPr/>
          <p:nvPr/>
        </p:nvGrpSpPr>
        <p:grpSpPr>
          <a:xfrm>
            <a:off x="5084856" y="3026709"/>
            <a:ext cx="1979907" cy="1807377"/>
            <a:chOff x="7524492" y="3396126"/>
            <a:chExt cx="1662378" cy="1517518"/>
          </a:xfrm>
        </p:grpSpPr>
        <p:grpSp>
          <p:nvGrpSpPr>
            <p:cNvPr id="67" name="Group 66">
              <a:extLst>
                <a:ext uri="{FF2B5EF4-FFF2-40B4-BE49-F238E27FC236}">
                  <a16:creationId xmlns:a16="http://schemas.microsoft.com/office/drawing/2014/main" xmlns="" id="{261CD9F0-F112-A053-30E3-F62557A80209}"/>
                </a:ext>
              </a:extLst>
            </p:cNvPr>
            <p:cNvGrpSpPr/>
            <p:nvPr/>
          </p:nvGrpSpPr>
          <p:grpSpPr>
            <a:xfrm>
              <a:off x="7524492" y="3396126"/>
              <a:ext cx="1662378" cy="1517518"/>
              <a:chOff x="6774540" y="4209224"/>
              <a:chExt cx="2052243" cy="1873410"/>
            </a:xfrm>
          </p:grpSpPr>
          <p:grpSp>
            <p:nvGrpSpPr>
              <p:cNvPr id="69" name="Graphic 2">
                <a:extLst>
                  <a:ext uri="{FF2B5EF4-FFF2-40B4-BE49-F238E27FC236}">
                    <a16:creationId xmlns:a16="http://schemas.microsoft.com/office/drawing/2014/main" xmlns="" id="{20CCD656-74E6-2874-D58D-1F9E6513918A}"/>
                  </a:ext>
                </a:extLst>
              </p:cNvPr>
              <p:cNvGrpSpPr/>
              <p:nvPr/>
            </p:nvGrpSpPr>
            <p:grpSpPr>
              <a:xfrm>
                <a:off x="6774540" y="4209224"/>
                <a:ext cx="2052243" cy="1873410"/>
                <a:chOff x="7596723" y="1981199"/>
                <a:chExt cx="2842768" cy="2595048"/>
              </a:xfrm>
            </p:grpSpPr>
            <p:sp>
              <p:nvSpPr>
                <p:cNvPr id="71" name="Freeform: Shape 70">
                  <a:extLst>
                    <a:ext uri="{FF2B5EF4-FFF2-40B4-BE49-F238E27FC236}">
                      <a16:creationId xmlns:a16="http://schemas.microsoft.com/office/drawing/2014/main" xmlns="" id="{B52BE1C5-2D37-5470-B318-947AD98138DE}"/>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116569"/>
                </a:solidFill>
                <a:ln w="18464" cap="flat">
                  <a:noFill/>
                  <a:prstDash val="solid"/>
                  <a:miter/>
                </a:ln>
              </p:spPr>
              <p:txBody>
                <a:bodyPr rtlCol="0" anchor="ctr"/>
                <a:lstStyle/>
                <a:p>
                  <a:endParaRPr lang="en-US" dirty="0"/>
                </a:p>
              </p:txBody>
            </p:sp>
            <p:grpSp>
              <p:nvGrpSpPr>
                <p:cNvPr id="72" name="Graphic 2">
                  <a:extLst>
                    <a:ext uri="{FF2B5EF4-FFF2-40B4-BE49-F238E27FC236}">
                      <a16:creationId xmlns:a16="http://schemas.microsoft.com/office/drawing/2014/main" xmlns="" id="{78FCFCA4-74A0-43C2-44B9-B51B2415CE5E}"/>
                    </a:ext>
                  </a:extLst>
                </p:cNvPr>
                <p:cNvGrpSpPr/>
                <p:nvPr/>
              </p:nvGrpSpPr>
              <p:grpSpPr>
                <a:xfrm>
                  <a:off x="7596723" y="2925894"/>
                  <a:ext cx="785460" cy="785460"/>
                  <a:chOff x="7596723" y="2925894"/>
                  <a:chExt cx="785460" cy="785460"/>
                </a:xfrm>
              </p:grpSpPr>
              <p:sp>
                <p:nvSpPr>
                  <p:cNvPr id="77" name="Freeform: Shape 76">
                    <a:extLst>
                      <a:ext uri="{FF2B5EF4-FFF2-40B4-BE49-F238E27FC236}">
                        <a16:creationId xmlns:a16="http://schemas.microsoft.com/office/drawing/2014/main" xmlns="" id="{C1C1C343-D892-64C3-7994-8817C4B44AD4}"/>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78" name="Freeform: Shape 77">
                    <a:extLst>
                      <a:ext uri="{FF2B5EF4-FFF2-40B4-BE49-F238E27FC236}">
                        <a16:creationId xmlns:a16="http://schemas.microsoft.com/office/drawing/2014/main" xmlns="" id="{C29AC820-741B-ECF9-696A-D0B8082432A7}"/>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73" name="Graphic 2">
                  <a:extLst>
                    <a:ext uri="{FF2B5EF4-FFF2-40B4-BE49-F238E27FC236}">
                      <a16:creationId xmlns:a16="http://schemas.microsoft.com/office/drawing/2014/main" xmlns="" id="{5CEA755E-C66B-00C4-3F2C-D9CDA9095710}"/>
                    </a:ext>
                  </a:extLst>
                </p:cNvPr>
                <p:cNvGrpSpPr/>
                <p:nvPr/>
              </p:nvGrpSpPr>
              <p:grpSpPr>
                <a:xfrm>
                  <a:off x="9842453" y="2230211"/>
                  <a:ext cx="597038" cy="2101642"/>
                  <a:chOff x="9842453" y="2230211"/>
                  <a:chExt cx="597038" cy="2101642"/>
                </a:xfrm>
                <a:solidFill>
                  <a:srgbClr val="292929"/>
                </a:solidFill>
              </p:grpSpPr>
              <p:sp>
                <p:nvSpPr>
                  <p:cNvPr id="74" name="Freeform: Shape 73">
                    <a:extLst>
                      <a:ext uri="{FF2B5EF4-FFF2-40B4-BE49-F238E27FC236}">
                        <a16:creationId xmlns:a16="http://schemas.microsoft.com/office/drawing/2014/main" xmlns="" id="{F1A19A30-A788-C481-AE3C-B806F934DDC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xmlns="" id="{AF86FB97-8717-573F-F4B9-C70B854F4EB0}"/>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xmlns="" id="{0D4B8262-C614-9AC6-B644-7C2334290FD2}"/>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70" name="TextBox 69">
                <a:extLst>
                  <a:ext uri="{FF2B5EF4-FFF2-40B4-BE49-F238E27FC236}">
                    <a16:creationId xmlns:a16="http://schemas.microsoft.com/office/drawing/2014/main" xmlns="" id="{F74F4D7D-68A3-03A7-2ACE-A5258D8ABD2D}"/>
                  </a:ext>
                </a:extLst>
              </p:cNvPr>
              <p:cNvSpPr txBox="1"/>
              <p:nvPr/>
            </p:nvSpPr>
            <p:spPr>
              <a:xfrm>
                <a:off x="6850088" y="4990068"/>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05</a:t>
                </a:r>
              </a:p>
            </p:txBody>
          </p:sp>
        </p:grpSp>
        <p:sp>
          <p:nvSpPr>
            <p:cNvPr id="68" name="TextBox 67">
              <a:extLst>
                <a:ext uri="{FF2B5EF4-FFF2-40B4-BE49-F238E27FC236}">
                  <a16:creationId xmlns:a16="http://schemas.microsoft.com/office/drawing/2014/main" xmlns="" id="{1A8B2C22-7090-E763-F70D-00A1E0FF7911}"/>
                </a:ext>
              </a:extLst>
            </p:cNvPr>
            <p:cNvSpPr txBox="1"/>
            <p:nvPr/>
          </p:nvSpPr>
          <p:spPr>
            <a:xfrm>
              <a:off x="7966678" y="3823788"/>
              <a:ext cx="1099478" cy="662193"/>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التغير الثقافي والتنظيمي</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9" name="Group 78">
            <a:extLst>
              <a:ext uri="{FF2B5EF4-FFF2-40B4-BE49-F238E27FC236}">
                <a16:creationId xmlns:a16="http://schemas.microsoft.com/office/drawing/2014/main" xmlns="" id="{4F9884F1-DC96-B933-E7B6-D3BEFAE7EA27}"/>
              </a:ext>
            </a:extLst>
          </p:cNvPr>
          <p:cNvGrpSpPr/>
          <p:nvPr/>
        </p:nvGrpSpPr>
        <p:grpSpPr>
          <a:xfrm>
            <a:off x="2891405" y="3026709"/>
            <a:ext cx="1979907" cy="1807377"/>
            <a:chOff x="5200097" y="3396126"/>
            <a:chExt cx="1662378" cy="1517518"/>
          </a:xfrm>
        </p:grpSpPr>
        <p:grpSp>
          <p:nvGrpSpPr>
            <p:cNvPr id="80" name="Group 79">
              <a:extLst>
                <a:ext uri="{FF2B5EF4-FFF2-40B4-BE49-F238E27FC236}">
                  <a16:creationId xmlns:a16="http://schemas.microsoft.com/office/drawing/2014/main" xmlns="" id="{4D7EAFCB-779C-0B1E-17E8-C9420B38CDF6}"/>
                </a:ext>
              </a:extLst>
            </p:cNvPr>
            <p:cNvGrpSpPr/>
            <p:nvPr/>
          </p:nvGrpSpPr>
          <p:grpSpPr>
            <a:xfrm>
              <a:off x="5200097" y="3396126"/>
              <a:ext cx="1662378" cy="1517518"/>
              <a:chOff x="4043757" y="4110372"/>
              <a:chExt cx="2052243" cy="1873410"/>
            </a:xfrm>
          </p:grpSpPr>
          <p:grpSp>
            <p:nvGrpSpPr>
              <p:cNvPr id="82" name="Graphic 2">
                <a:extLst>
                  <a:ext uri="{FF2B5EF4-FFF2-40B4-BE49-F238E27FC236}">
                    <a16:creationId xmlns:a16="http://schemas.microsoft.com/office/drawing/2014/main" xmlns="" id="{299DEF9F-52C5-BF9C-2F7E-69FB39CB8CE1}"/>
                  </a:ext>
                </a:extLst>
              </p:cNvPr>
              <p:cNvGrpSpPr/>
              <p:nvPr/>
            </p:nvGrpSpPr>
            <p:grpSpPr>
              <a:xfrm>
                <a:off x="4043757" y="4110372"/>
                <a:ext cx="2052243" cy="1873410"/>
                <a:chOff x="7596723" y="1981199"/>
                <a:chExt cx="2842768" cy="2595048"/>
              </a:xfrm>
            </p:grpSpPr>
            <p:sp>
              <p:nvSpPr>
                <p:cNvPr id="84" name="Freeform: Shape 83">
                  <a:extLst>
                    <a:ext uri="{FF2B5EF4-FFF2-40B4-BE49-F238E27FC236}">
                      <a16:creationId xmlns:a16="http://schemas.microsoft.com/office/drawing/2014/main" xmlns="" id="{14CF86F0-F8A1-BB23-F001-44D13FE7FC9C}"/>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D966"/>
                </a:solidFill>
                <a:ln w="18464" cap="flat">
                  <a:noFill/>
                  <a:prstDash val="solid"/>
                  <a:miter/>
                </a:ln>
              </p:spPr>
              <p:txBody>
                <a:bodyPr rtlCol="0" anchor="ctr"/>
                <a:lstStyle/>
                <a:p>
                  <a:endParaRPr lang="en-US" dirty="0"/>
                </a:p>
              </p:txBody>
            </p:sp>
            <p:grpSp>
              <p:nvGrpSpPr>
                <p:cNvPr id="85" name="Graphic 2">
                  <a:extLst>
                    <a:ext uri="{FF2B5EF4-FFF2-40B4-BE49-F238E27FC236}">
                      <a16:creationId xmlns:a16="http://schemas.microsoft.com/office/drawing/2014/main" xmlns="" id="{260C5D47-D964-52BF-2187-C96F2242C542}"/>
                    </a:ext>
                  </a:extLst>
                </p:cNvPr>
                <p:cNvGrpSpPr/>
                <p:nvPr/>
              </p:nvGrpSpPr>
              <p:grpSpPr>
                <a:xfrm>
                  <a:off x="7596723" y="2925894"/>
                  <a:ext cx="785460" cy="785460"/>
                  <a:chOff x="7596723" y="2925894"/>
                  <a:chExt cx="785460" cy="785460"/>
                </a:xfrm>
              </p:grpSpPr>
              <p:sp>
                <p:nvSpPr>
                  <p:cNvPr id="90" name="Freeform: Shape 89">
                    <a:extLst>
                      <a:ext uri="{FF2B5EF4-FFF2-40B4-BE49-F238E27FC236}">
                        <a16:creationId xmlns:a16="http://schemas.microsoft.com/office/drawing/2014/main" xmlns="" id="{364D7342-BEC2-8D25-F0E8-FFFFBC37C984}"/>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91" name="Freeform: Shape 90">
                    <a:extLst>
                      <a:ext uri="{FF2B5EF4-FFF2-40B4-BE49-F238E27FC236}">
                        <a16:creationId xmlns:a16="http://schemas.microsoft.com/office/drawing/2014/main" xmlns="" id="{DAFBD30B-CFC6-AE29-5395-71A8A3FD01EF}"/>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86" name="Graphic 2">
                  <a:extLst>
                    <a:ext uri="{FF2B5EF4-FFF2-40B4-BE49-F238E27FC236}">
                      <a16:creationId xmlns:a16="http://schemas.microsoft.com/office/drawing/2014/main" xmlns="" id="{8EFBCCFC-D34C-568D-86E1-42A98B65A3A0}"/>
                    </a:ext>
                  </a:extLst>
                </p:cNvPr>
                <p:cNvGrpSpPr/>
                <p:nvPr/>
              </p:nvGrpSpPr>
              <p:grpSpPr>
                <a:xfrm>
                  <a:off x="9842453" y="2230211"/>
                  <a:ext cx="597038" cy="2101642"/>
                  <a:chOff x="9842453" y="2230211"/>
                  <a:chExt cx="597038" cy="2101642"/>
                </a:xfrm>
                <a:solidFill>
                  <a:srgbClr val="292929"/>
                </a:solidFill>
              </p:grpSpPr>
              <p:sp>
                <p:nvSpPr>
                  <p:cNvPr id="87" name="Freeform: Shape 86">
                    <a:extLst>
                      <a:ext uri="{FF2B5EF4-FFF2-40B4-BE49-F238E27FC236}">
                        <a16:creationId xmlns:a16="http://schemas.microsoft.com/office/drawing/2014/main" xmlns="" id="{7BBA4DC1-C23D-F2BC-36F1-5F07C4B0F1D7}"/>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xmlns="" id="{BAC8D29F-5A10-4A94-09C5-FB949A043081}"/>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xmlns="" id="{BC4717CC-0227-1192-2052-7655F3AA116C}"/>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83" name="TextBox 82">
                <a:extLst>
                  <a:ext uri="{FF2B5EF4-FFF2-40B4-BE49-F238E27FC236}">
                    <a16:creationId xmlns:a16="http://schemas.microsoft.com/office/drawing/2014/main" xmlns="" id="{9EDC6FAF-3DC8-CF9A-C1E0-EE1DCF3F4FD6}"/>
                  </a:ext>
                </a:extLst>
              </p:cNvPr>
              <p:cNvSpPr txBox="1"/>
              <p:nvPr/>
            </p:nvSpPr>
            <p:spPr>
              <a:xfrm>
                <a:off x="4119305" y="4891216"/>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06</a:t>
                </a:r>
              </a:p>
            </p:txBody>
          </p:sp>
        </p:grpSp>
        <p:sp>
          <p:nvSpPr>
            <p:cNvPr id="81" name="TextBox 80">
              <a:extLst>
                <a:ext uri="{FF2B5EF4-FFF2-40B4-BE49-F238E27FC236}">
                  <a16:creationId xmlns:a16="http://schemas.microsoft.com/office/drawing/2014/main" xmlns="" id="{B3F0200F-CFE4-CC05-BEDA-F18F36429CD0}"/>
                </a:ext>
              </a:extLst>
            </p:cNvPr>
            <p:cNvSpPr txBox="1"/>
            <p:nvPr/>
          </p:nvSpPr>
          <p:spPr>
            <a:xfrm>
              <a:off x="5599010" y="3825193"/>
              <a:ext cx="1196403" cy="662193"/>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التحديات المرتبطة بالتحوّل الرقمي</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92"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6773871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1000"/>
                                        <p:tgtEl>
                                          <p:spTgt spid="66"/>
                                        </p:tgtEl>
                                      </p:cBhvr>
                                    </p:animEffect>
                                    <p:anim calcmode="lin" valueType="num">
                                      <p:cBhvr>
                                        <p:cTn id="15" dur="1000" fill="hold"/>
                                        <p:tgtEl>
                                          <p:spTgt spid="66"/>
                                        </p:tgtEl>
                                        <p:attrNameLst>
                                          <p:attrName>ppt_x</p:attrName>
                                        </p:attrNameLst>
                                      </p:cBhvr>
                                      <p:tavLst>
                                        <p:tav tm="0">
                                          <p:val>
                                            <p:strVal val="#ppt_x"/>
                                          </p:val>
                                        </p:tav>
                                        <p:tav tm="100000">
                                          <p:val>
                                            <p:strVal val="#ppt_x"/>
                                          </p:val>
                                        </p:tav>
                                      </p:tavLst>
                                    </p:anim>
                                    <p:anim calcmode="lin" valueType="num">
                                      <p:cBhvr>
                                        <p:cTn id="16"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1000"/>
                                        <p:tgtEl>
                                          <p:spTgt spid="79"/>
                                        </p:tgtEl>
                                      </p:cBhvr>
                                    </p:animEffect>
                                    <p:anim calcmode="lin" valueType="num">
                                      <p:cBhvr>
                                        <p:cTn id="22" dur="1000" fill="hold"/>
                                        <p:tgtEl>
                                          <p:spTgt spid="79"/>
                                        </p:tgtEl>
                                        <p:attrNameLst>
                                          <p:attrName>ppt_x</p:attrName>
                                        </p:attrNameLst>
                                      </p:cBhvr>
                                      <p:tavLst>
                                        <p:tav tm="0">
                                          <p:val>
                                            <p:strVal val="#ppt_x"/>
                                          </p:val>
                                        </p:tav>
                                        <p:tav tm="100000">
                                          <p:val>
                                            <p:strVal val="#ppt_x"/>
                                          </p:val>
                                        </p:tav>
                                      </p:tavLst>
                                    </p:anim>
                                    <p:anim calcmode="lin" valueType="num">
                                      <p:cBhvr>
                                        <p:cTn id="23"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xmlns="" id="{EEE2C958-554C-43B6-AD84-5BFB102BB0C5}"/>
              </a:ext>
            </a:extLst>
          </p:cNvPr>
          <p:cNvSpPr txBox="1"/>
          <p:nvPr/>
        </p:nvSpPr>
        <p:spPr>
          <a:xfrm>
            <a:off x="1324303" y="3010865"/>
            <a:ext cx="518160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أفضل الطرق التي يمكن للمنظمات اتباعها لتشجيع الموظفين على التحوّل الرقمي وتعزيز ثقتهم في هذا التحوّل</a:t>
            </a:r>
            <a:endParaRPr lang="en-US" dirty="0"/>
          </a:p>
        </p:txBody>
      </p:sp>
      <p:pic>
        <p:nvPicPr>
          <p:cNvPr id="3" name="Picture 2">
            <a:extLst>
              <a:ext uri="{FF2B5EF4-FFF2-40B4-BE49-F238E27FC236}">
                <a16:creationId xmlns:a16="http://schemas.microsoft.com/office/drawing/2014/main" xmlns="" id="{20AD76A7-980C-B573-8706-8024837B696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0564490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تطبيق الحوكمة في البيئة الرقمية </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lvl="0"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نماذج الحوكمة في عصر التحوّل الرقمي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lvl="0"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القيادة في تعزيز الحوكمة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lvl="0"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إدارة المخاطر في البيئة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lvl="0"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الشفافية والمساءلة في العمليات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37698"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37539730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6CF097-4C0E-0234-99A4-0EB8F007B1D2}"/>
              </a:ext>
            </a:extLst>
          </p:cNvPr>
          <p:cNvSpPr txBox="1"/>
          <p:nvPr/>
        </p:nvSpPr>
        <p:spPr>
          <a:xfrm>
            <a:off x="4348716" y="3243191"/>
            <a:ext cx="7239340"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العلاقة بين التحوّل الرقمي وحوكمة الشركات</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xmlns=""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xmlns=""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
        <p:nvSpPr>
          <p:cNvPr id="5"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1912752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نماذج الحوكمة في عصر التحوّل الرقمي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xmlns="" id="{0B34B039-CF23-EBFD-CB1E-82D112FC41FC}"/>
              </a:ext>
            </a:extLst>
          </p:cNvPr>
          <p:cNvGrpSpPr/>
          <p:nvPr/>
        </p:nvGrpSpPr>
        <p:grpSpPr>
          <a:xfrm>
            <a:off x="3329354" y="3608497"/>
            <a:ext cx="5670002" cy="2867602"/>
            <a:chOff x="3194754" y="3510500"/>
            <a:chExt cx="5670002" cy="2867602"/>
          </a:xfrm>
        </p:grpSpPr>
        <p:sp>
          <p:nvSpPr>
            <p:cNvPr id="41" name="Pie 55">
              <a:extLst>
                <a:ext uri="{FF2B5EF4-FFF2-40B4-BE49-F238E27FC236}">
                  <a16:creationId xmlns:a16="http://schemas.microsoft.com/office/drawing/2014/main" xmlns="" id="{F46AEC0F-C346-4445-E654-771F09A93C56}"/>
                </a:ext>
              </a:extLst>
            </p:cNvPr>
            <p:cNvSpPr/>
            <p:nvPr/>
          </p:nvSpPr>
          <p:spPr>
            <a:xfrm rot="11953466">
              <a:off x="3194754" y="3510500"/>
              <a:ext cx="2317421" cy="2317421"/>
            </a:xfrm>
            <a:prstGeom prst="pie">
              <a:avLst>
                <a:gd name="adj1" fmla="val 13751092"/>
                <a:gd name="adj2" fmla="val 16200000"/>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42" name="Straight Arrow Connector 41">
              <a:extLst>
                <a:ext uri="{FF2B5EF4-FFF2-40B4-BE49-F238E27FC236}">
                  <a16:creationId xmlns:a16="http://schemas.microsoft.com/office/drawing/2014/main" xmlns="" id="{C3FBAC6D-287D-C667-24EE-628C7AB1A671}"/>
                </a:ext>
              </a:extLst>
            </p:cNvPr>
            <p:cNvCxnSpPr>
              <a:cxnSpLocks/>
            </p:cNvCxnSpPr>
            <p:nvPr/>
          </p:nvCxnSpPr>
          <p:spPr>
            <a:xfrm>
              <a:off x="5393433" y="6150855"/>
              <a:ext cx="1080000" cy="0"/>
            </a:xfrm>
            <a:prstGeom prst="straightConnector1">
              <a:avLst/>
            </a:prstGeom>
            <a:noFill/>
            <a:ln w="38100" cap="flat" cmpd="sng" algn="ctr">
              <a:solidFill>
                <a:srgbClr val="3D8E92"/>
              </a:solidFill>
              <a:prstDash val="solid"/>
              <a:miter lim="800000"/>
              <a:tailEnd type="oval" w="med" len="med"/>
            </a:ln>
            <a:effectLst/>
          </p:spPr>
        </p:cxnSp>
        <p:sp>
          <p:nvSpPr>
            <p:cNvPr id="43" name="Text Placeholder 12">
              <a:extLst>
                <a:ext uri="{FF2B5EF4-FFF2-40B4-BE49-F238E27FC236}">
                  <a16:creationId xmlns:a16="http://schemas.microsoft.com/office/drawing/2014/main" xmlns="" id="{AC60B385-5D2D-129C-1D73-69A2166A6745}"/>
                </a:ext>
              </a:extLst>
            </p:cNvPr>
            <p:cNvSpPr txBox="1">
              <a:spLocks/>
            </p:cNvSpPr>
            <p:nvPr/>
          </p:nvSpPr>
          <p:spPr>
            <a:xfrm>
              <a:off x="7038960" y="5911568"/>
              <a:ext cx="1825796" cy="46653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2000" b="1" dirty="0">
                  <a:latin typeface="Times New Roman" panose="02020603050405020304" pitchFamily="18" charset="0"/>
                  <a:ea typeface="Calibri" panose="020F0502020204030204" pitchFamily="34" charset="0"/>
                  <a:cs typeface="Adobe Arabic" panose="02040503050201020203" pitchFamily="18" charset="-78"/>
                </a:rPr>
                <a:t>نموذج الحوكمة المستدامة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TextBox 43">
              <a:extLst>
                <a:ext uri="{FF2B5EF4-FFF2-40B4-BE49-F238E27FC236}">
                  <a16:creationId xmlns:a16="http://schemas.microsoft.com/office/drawing/2014/main" xmlns="" id="{3B994ED6-BBFF-DF20-52A8-B1890F4758EE}"/>
                </a:ext>
              </a:extLst>
            </p:cNvPr>
            <p:cNvSpPr txBox="1"/>
            <p:nvPr/>
          </p:nvSpPr>
          <p:spPr>
            <a:xfrm>
              <a:off x="4127754" y="5261110"/>
              <a:ext cx="617915"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05</a:t>
              </a:r>
            </a:p>
          </p:txBody>
        </p:sp>
      </p:grpSp>
      <p:grpSp>
        <p:nvGrpSpPr>
          <p:cNvPr id="45" name="Group 44">
            <a:extLst>
              <a:ext uri="{FF2B5EF4-FFF2-40B4-BE49-F238E27FC236}">
                <a16:creationId xmlns:a16="http://schemas.microsoft.com/office/drawing/2014/main" xmlns="" id="{AABCA7DE-A066-66DF-1211-CB44946BEB96}"/>
              </a:ext>
            </a:extLst>
          </p:cNvPr>
          <p:cNvGrpSpPr/>
          <p:nvPr/>
        </p:nvGrpSpPr>
        <p:grpSpPr>
          <a:xfrm>
            <a:off x="2270385" y="2571531"/>
            <a:ext cx="7057876" cy="4403101"/>
            <a:chOff x="2135785" y="2473534"/>
            <a:chExt cx="7057876" cy="4403101"/>
          </a:xfrm>
        </p:grpSpPr>
        <p:sp>
          <p:nvSpPr>
            <p:cNvPr id="46" name="Pie 58">
              <a:extLst>
                <a:ext uri="{FF2B5EF4-FFF2-40B4-BE49-F238E27FC236}">
                  <a16:creationId xmlns:a16="http://schemas.microsoft.com/office/drawing/2014/main" xmlns="" id="{D7CA11ED-4BA2-CE71-3FE4-831903A830E9}"/>
                </a:ext>
              </a:extLst>
            </p:cNvPr>
            <p:cNvSpPr/>
            <p:nvPr/>
          </p:nvSpPr>
          <p:spPr>
            <a:xfrm rot="4918033">
              <a:off x="2135785" y="2473534"/>
              <a:ext cx="4403101" cy="4403101"/>
            </a:xfrm>
            <a:prstGeom prst="pie">
              <a:avLst>
                <a:gd name="adj1" fmla="val 13751092"/>
                <a:gd name="adj2" fmla="val 16200000"/>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47" name="Straight Arrow Connector 46">
              <a:extLst>
                <a:ext uri="{FF2B5EF4-FFF2-40B4-BE49-F238E27FC236}">
                  <a16:creationId xmlns:a16="http://schemas.microsoft.com/office/drawing/2014/main" xmlns="" id="{1E0D19B1-A107-E01E-F0F6-638DEE76AD28}"/>
                </a:ext>
              </a:extLst>
            </p:cNvPr>
            <p:cNvCxnSpPr/>
            <p:nvPr/>
          </p:nvCxnSpPr>
          <p:spPr>
            <a:xfrm>
              <a:off x="6083480" y="3210795"/>
              <a:ext cx="1080000" cy="4210"/>
            </a:xfrm>
            <a:prstGeom prst="straightConnector1">
              <a:avLst/>
            </a:prstGeom>
            <a:noFill/>
            <a:ln w="38100" cap="flat" cmpd="sng" algn="ctr">
              <a:solidFill>
                <a:srgbClr val="9FCFD1"/>
              </a:solidFill>
              <a:prstDash val="solid"/>
              <a:miter lim="800000"/>
              <a:tailEnd type="oval" w="med" len="med"/>
            </a:ln>
            <a:effectLst/>
          </p:spPr>
        </p:cxnSp>
        <p:sp>
          <p:nvSpPr>
            <p:cNvPr id="48" name="Text Placeholder 12">
              <a:extLst>
                <a:ext uri="{FF2B5EF4-FFF2-40B4-BE49-F238E27FC236}">
                  <a16:creationId xmlns:a16="http://schemas.microsoft.com/office/drawing/2014/main" xmlns="" id="{2EB332AB-F375-4A0A-B784-B4451EBE659B}"/>
                </a:ext>
              </a:extLst>
            </p:cNvPr>
            <p:cNvSpPr txBox="1">
              <a:spLocks/>
            </p:cNvSpPr>
            <p:nvPr/>
          </p:nvSpPr>
          <p:spPr>
            <a:xfrm>
              <a:off x="7693316" y="2943664"/>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2000" b="1" dirty="0">
                  <a:latin typeface="Times New Roman" panose="02020603050405020304" pitchFamily="18" charset="0"/>
                  <a:ea typeface="Calibri" panose="020F0502020204030204" pitchFamily="34" charset="0"/>
                  <a:cs typeface="Adobe Arabic" panose="02040503050201020203" pitchFamily="18" charset="-78"/>
                </a:rPr>
                <a:t>نموذج الحوكمة الرقمية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xmlns="" id="{BF9045D1-ABF9-EDAD-9378-D298B4395160}"/>
                </a:ext>
              </a:extLst>
            </p:cNvPr>
            <p:cNvSpPr txBox="1"/>
            <p:nvPr/>
          </p:nvSpPr>
          <p:spPr>
            <a:xfrm>
              <a:off x="5348411" y="3645413"/>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02</a:t>
              </a:r>
            </a:p>
          </p:txBody>
        </p:sp>
      </p:grpSp>
      <p:grpSp>
        <p:nvGrpSpPr>
          <p:cNvPr id="50" name="Group 49">
            <a:extLst>
              <a:ext uri="{FF2B5EF4-FFF2-40B4-BE49-F238E27FC236}">
                <a16:creationId xmlns:a16="http://schemas.microsoft.com/office/drawing/2014/main" xmlns="" id="{731B68D4-6FA1-4A01-5596-21A6B7C8EE2E}"/>
              </a:ext>
            </a:extLst>
          </p:cNvPr>
          <p:cNvGrpSpPr/>
          <p:nvPr/>
        </p:nvGrpSpPr>
        <p:grpSpPr>
          <a:xfrm>
            <a:off x="2617998" y="2919144"/>
            <a:ext cx="7171888" cy="3707874"/>
            <a:chOff x="2483398" y="2821147"/>
            <a:chExt cx="7171888" cy="3707874"/>
          </a:xfrm>
        </p:grpSpPr>
        <p:sp>
          <p:nvSpPr>
            <p:cNvPr id="51" name="Pie 57">
              <a:extLst>
                <a:ext uri="{FF2B5EF4-FFF2-40B4-BE49-F238E27FC236}">
                  <a16:creationId xmlns:a16="http://schemas.microsoft.com/office/drawing/2014/main" xmlns="" id="{778BB1E3-2C3C-922F-9C57-A39D8CE87075}"/>
                </a:ext>
              </a:extLst>
            </p:cNvPr>
            <p:cNvSpPr/>
            <p:nvPr/>
          </p:nvSpPr>
          <p:spPr>
            <a:xfrm rot="7294677">
              <a:off x="2483398" y="2821147"/>
              <a:ext cx="3707874" cy="3707874"/>
            </a:xfrm>
            <a:prstGeom prst="pie">
              <a:avLst>
                <a:gd name="adj1" fmla="val 13751092"/>
                <a:gd name="adj2" fmla="val 16200000"/>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52" name="Straight Arrow Connector 51">
              <a:extLst>
                <a:ext uri="{FF2B5EF4-FFF2-40B4-BE49-F238E27FC236}">
                  <a16:creationId xmlns:a16="http://schemas.microsoft.com/office/drawing/2014/main" xmlns="" id="{6D7812E6-F880-FB4D-BEB4-3BE8BE0BA03C}"/>
                </a:ext>
              </a:extLst>
            </p:cNvPr>
            <p:cNvCxnSpPr/>
            <p:nvPr/>
          </p:nvCxnSpPr>
          <p:spPr>
            <a:xfrm>
              <a:off x="6439064" y="4193621"/>
              <a:ext cx="1080000" cy="0"/>
            </a:xfrm>
            <a:prstGeom prst="straightConnector1">
              <a:avLst/>
            </a:prstGeom>
            <a:noFill/>
            <a:ln w="38100" cap="flat" cmpd="sng" algn="ctr">
              <a:solidFill>
                <a:srgbClr val="A5A5A5"/>
              </a:solidFill>
              <a:prstDash val="solid"/>
              <a:miter lim="800000"/>
              <a:tailEnd type="oval" w="med" len="med"/>
            </a:ln>
            <a:effectLst/>
          </p:spPr>
        </p:cxnSp>
        <p:sp>
          <p:nvSpPr>
            <p:cNvPr id="53" name="Text Placeholder 12">
              <a:extLst>
                <a:ext uri="{FF2B5EF4-FFF2-40B4-BE49-F238E27FC236}">
                  <a16:creationId xmlns:a16="http://schemas.microsoft.com/office/drawing/2014/main" xmlns="" id="{B91F1799-0F44-831C-A082-6C5EE99C84F4}"/>
                </a:ext>
              </a:extLst>
            </p:cNvPr>
            <p:cNvSpPr txBox="1">
              <a:spLocks/>
            </p:cNvSpPr>
            <p:nvPr/>
          </p:nvSpPr>
          <p:spPr>
            <a:xfrm>
              <a:off x="8074226" y="3940606"/>
              <a:ext cx="1581060"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2000" b="1" dirty="0">
                  <a:latin typeface="Times New Roman" panose="02020603050405020304" pitchFamily="18" charset="0"/>
                  <a:ea typeface="Calibri" panose="020F0502020204030204" pitchFamily="34" charset="0"/>
                  <a:cs typeface="Adobe Arabic" panose="02040503050201020203" pitchFamily="18" charset="-78"/>
                </a:rPr>
                <a:t>نموذج الحوكمة القائمة على البيانات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4" name="TextBox 53">
              <a:extLst>
                <a:ext uri="{FF2B5EF4-FFF2-40B4-BE49-F238E27FC236}">
                  <a16:creationId xmlns:a16="http://schemas.microsoft.com/office/drawing/2014/main" xmlns="" id="{98B1A34E-034C-7E31-C633-815BAC0F0C33}"/>
                </a:ext>
              </a:extLst>
            </p:cNvPr>
            <p:cNvSpPr txBox="1"/>
            <p:nvPr/>
          </p:nvSpPr>
          <p:spPr>
            <a:xfrm>
              <a:off x="5238102" y="4555405"/>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03</a:t>
              </a:r>
            </a:p>
          </p:txBody>
        </p:sp>
      </p:grpSp>
      <p:grpSp>
        <p:nvGrpSpPr>
          <p:cNvPr id="55" name="Group 54">
            <a:extLst>
              <a:ext uri="{FF2B5EF4-FFF2-40B4-BE49-F238E27FC236}">
                <a16:creationId xmlns:a16="http://schemas.microsoft.com/office/drawing/2014/main" xmlns="" id="{5A5602EA-874B-21DC-765D-5CAE11F45763}"/>
              </a:ext>
            </a:extLst>
          </p:cNvPr>
          <p:cNvGrpSpPr/>
          <p:nvPr/>
        </p:nvGrpSpPr>
        <p:grpSpPr>
          <a:xfrm>
            <a:off x="2981740" y="3260884"/>
            <a:ext cx="6524051" cy="3012648"/>
            <a:chOff x="2847140" y="3162887"/>
            <a:chExt cx="6524051" cy="3012648"/>
          </a:xfrm>
        </p:grpSpPr>
        <p:sp>
          <p:nvSpPr>
            <p:cNvPr id="56" name="Pie 56">
              <a:extLst>
                <a:ext uri="{FF2B5EF4-FFF2-40B4-BE49-F238E27FC236}">
                  <a16:creationId xmlns:a16="http://schemas.microsoft.com/office/drawing/2014/main" xmlns="" id="{4343C839-5986-05E7-ACE0-23137D88138F}"/>
                </a:ext>
              </a:extLst>
            </p:cNvPr>
            <p:cNvSpPr/>
            <p:nvPr/>
          </p:nvSpPr>
          <p:spPr>
            <a:xfrm rot="9731289">
              <a:off x="2847140" y="3162887"/>
              <a:ext cx="3012648" cy="3012648"/>
            </a:xfrm>
            <a:prstGeom prst="pie">
              <a:avLst>
                <a:gd name="adj1" fmla="val 13751092"/>
                <a:gd name="adj2" fmla="val 1620000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57" name="Straight Arrow Connector 56">
              <a:extLst>
                <a:ext uri="{FF2B5EF4-FFF2-40B4-BE49-F238E27FC236}">
                  <a16:creationId xmlns:a16="http://schemas.microsoft.com/office/drawing/2014/main" xmlns="" id="{4FD54AF0-F8E7-CF41-990C-973756BCBD6F}"/>
                </a:ext>
              </a:extLst>
            </p:cNvPr>
            <p:cNvCxnSpPr/>
            <p:nvPr/>
          </p:nvCxnSpPr>
          <p:spPr>
            <a:xfrm>
              <a:off x="6083480" y="5172238"/>
              <a:ext cx="1080000" cy="0"/>
            </a:xfrm>
            <a:prstGeom prst="straightConnector1">
              <a:avLst/>
            </a:prstGeom>
            <a:noFill/>
            <a:ln w="38100" cap="flat" cmpd="sng" algn="ctr">
              <a:solidFill>
                <a:srgbClr val="FFC000"/>
              </a:solidFill>
              <a:prstDash val="solid"/>
              <a:miter lim="800000"/>
              <a:tailEnd type="oval" w="med" len="med"/>
            </a:ln>
            <a:effectLst/>
          </p:spPr>
        </p:cxnSp>
        <p:sp>
          <p:nvSpPr>
            <p:cNvPr id="58" name="Text Placeholder 12">
              <a:extLst>
                <a:ext uri="{FF2B5EF4-FFF2-40B4-BE49-F238E27FC236}">
                  <a16:creationId xmlns:a16="http://schemas.microsoft.com/office/drawing/2014/main" xmlns="" id="{E5F79E08-D0EF-8004-409F-7701DE531D7B}"/>
                </a:ext>
              </a:extLst>
            </p:cNvPr>
            <p:cNvSpPr txBox="1">
              <a:spLocks/>
            </p:cNvSpPr>
            <p:nvPr/>
          </p:nvSpPr>
          <p:spPr>
            <a:xfrm>
              <a:off x="7870846" y="4937597"/>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2000" b="1" dirty="0">
                  <a:latin typeface="Times New Roman" panose="02020603050405020304" pitchFamily="18" charset="0"/>
                  <a:ea typeface="Calibri" panose="020F0502020204030204" pitchFamily="34" charset="0"/>
                  <a:cs typeface="Adobe Arabic" panose="02040503050201020203" pitchFamily="18" charset="-78"/>
                </a:rPr>
                <a:t>نموذج الحوكمة الرشيقة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9" name="TextBox 58">
              <a:extLst>
                <a:ext uri="{FF2B5EF4-FFF2-40B4-BE49-F238E27FC236}">
                  <a16:creationId xmlns:a16="http://schemas.microsoft.com/office/drawing/2014/main" xmlns="" id="{2B2770BB-273F-9FEB-ECDC-7D93BF80FC35}"/>
                </a:ext>
              </a:extLst>
            </p:cNvPr>
            <p:cNvSpPr txBox="1"/>
            <p:nvPr/>
          </p:nvSpPr>
          <p:spPr>
            <a:xfrm>
              <a:off x="4649797" y="5206667"/>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04</a:t>
              </a:r>
            </a:p>
          </p:txBody>
        </p:sp>
      </p:grpSp>
      <p:grpSp>
        <p:nvGrpSpPr>
          <p:cNvPr id="60" name="Group 59">
            <a:extLst>
              <a:ext uri="{FF2B5EF4-FFF2-40B4-BE49-F238E27FC236}">
                <a16:creationId xmlns:a16="http://schemas.microsoft.com/office/drawing/2014/main" xmlns="" id="{75F3D835-0C61-A220-2104-3C20F6FECE82}"/>
              </a:ext>
            </a:extLst>
          </p:cNvPr>
          <p:cNvGrpSpPr/>
          <p:nvPr/>
        </p:nvGrpSpPr>
        <p:grpSpPr>
          <a:xfrm>
            <a:off x="1938900" y="2078559"/>
            <a:ext cx="6646289" cy="5237812"/>
            <a:chOff x="1804300" y="1980562"/>
            <a:chExt cx="6646289" cy="5237812"/>
          </a:xfrm>
        </p:grpSpPr>
        <p:sp>
          <p:nvSpPr>
            <p:cNvPr id="61" name="Pie 59">
              <a:extLst>
                <a:ext uri="{FF2B5EF4-FFF2-40B4-BE49-F238E27FC236}">
                  <a16:creationId xmlns:a16="http://schemas.microsoft.com/office/drawing/2014/main" xmlns="" id="{D3364F5D-5924-00CD-1981-734729D93FBB}"/>
                </a:ext>
              </a:extLst>
            </p:cNvPr>
            <p:cNvSpPr/>
            <p:nvPr/>
          </p:nvSpPr>
          <p:spPr>
            <a:xfrm rot="2490880">
              <a:off x="1804300" y="2120047"/>
              <a:ext cx="5098327" cy="5098327"/>
            </a:xfrm>
            <a:prstGeom prst="pie">
              <a:avLst>
                <a:gd name="adj1" fmla="val 13751092"/>
                <a:gd name="adj2" fmla="val 16200000"/>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62" name="Oval 61">
              <a:extLst>
                <a:ext uri="{FF2B5EF4-FFF2-40B4-BE49-F238E27FC236}">
                  <a16:creationId xmlns:a16="http://schemas.microsoft.com/office/drawing/2014/main" xmlns="" id="{C3E8799D-E179-405E-24B5-DD84AC2D3E09}"/>
                </a:ext>
              </a:extLst>
            </p:cNvPr>
            <p:cNvSpPr/>
            <p:nvPr/>
          </p:nvSpPr>
          <p:spPr>
            <a:xfrm>
              <a:off x="3764838" y="4080585"/>
              <a:ext cx="1177250" cy="1177250"/>
            </a:xfrm>
            <a:prstGeom prst="ellipse">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cxnSp>
          <p:nvCxnSpPr>
            <p:cNvPr id="63" name="Straight Arrow Connector 62">
              <a:extLst>
                <a:ext uri="{FF2B5EF4-FFF2-40B4-BE49-F238E27FC236}">
                  <a16:creationId xmlns:a16="http://schemas.microsoft.com/office/drawing/2014/main" xmlns="" id="{C70F68E3-8841-94BD-60F2-20492AD60945}"/>
                </a:ext>
              </a:extLst>
            </p:cNvPr>
            <p:cNvCxnSpPr/>
            <p:nvPr/>
          </p:nvCxnSpPr>
          <p:spPr>
            <a:xfrm>
              <a:off x="5393433" y="2232177"/>
              <a:ext cx="1080000" cy="0"/>
            </a:xfrm>
            <a:prstGeom prst="straightConnector1">
              <a:avLst/>
            </a:prstGeom>
            <a:noFill/>
            <a:ln w="38100" cap="flat" cmpd="sng" algn="ctr">
              <a:solidFill>
                <a:srgbClr val="50A3A7"/>
              </a:solidFill>
              <a:prstDash val="solid"/>
              <a:miter lim="800000"/>
              <a:tailEnd type="oval" w="med" len="med"/>
            </a:ln>
            <a:effectLst/>
          </p:spPr>
        </p:cxnSp>
        <p:sp>
          <p:nvSpPr>
            <p:cNvPr id="64" name="Text Placeholder 12">
              <a:extLst>
                <a:ext uri="{FF2B5EF4-FFF2-40B4-BE49-F238E27FC236}">
                  <a16:creationId xmlns:a16="http://schemas.microsoft.com/office/drawing/2014/main" xmlns="" id="{A7D97284-ABE2-6934-6026-AE1F10D8192F}"/>
                </a:ext>
              </a:extLst>
            </p:cNvPr>
            <p:cNvSpPr txBox="1">
              <a:spLocks/>
            </p:cNvSpPr>
            <p:nvPr/>
          </p:nvSpPr>
          <p:spPr>
            <a:xfrm>
              <a:off x="6950244" y="198056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2000" b="1" dirty="0">
                  <a:latin typeface="Times New Roman" panose="02020603050405020304" pitchFamily="18" charset="0"/>
                  <a:ea typeface="Calibri" panose="020F0502020204030204" pitchFamily="34" charset="0"/>
                  <a:cs typeface="Adobe Arabic" panose="02040503050201020203" pitchFamily="18" charset="-78"/>
                </a:rPr>
                <a:t>نموذج الحوكمة التشاركية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5" name="TextBox 64">
              <a:extLst>
                <a:ext uri="{FF2B5EF4-FFF2-40B4-BE49-F238E27FC236}">
                  <a16:creationId xmlns:a16="http://schemas.microsoft.com/office/drawing/2014/main" xmlns="" id="{4678E1CA-CB74-4502-D4BF-CB7613909E99}"/>
                </a:ext>
              </a:extLst>
            </p:cNvPr>
            <p:cNvSpPr txBox="1"/>
            <p:nvPr/>
          </p:nvSpPr>
          <p:spPr>
            <a:xfrm>
              <a:off x="4618686" y="2667626"/>
              <a:ext cx="1080000" cy="646331"/>
            </a:xfrm>
            <a:prstGeom prst="rect">
              <a:avLst/>
            </a:prstGeom>
            <a:noFill/>
          </p:spPr>
          <p:txBody>
            <a:bodyPr wrap="square" rtlCol="0">
              <a:spAutoFit/>
            </a:bodyPr>
            <a:lstStyle/>
            <a:p>
              <a:pPr algn="ctr"/>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01</a:t>
              </a:r>
            </a:p>
          </p:txBody>
        </p:sp>
      </p:grpSp>
      <p:sp>
        <p:nvSpPr>
          <p:cNvPr id="66" name="مستطيل 2"/>
          <p:cNvSpPr/>
          <p:nvPr/>
        </p:nvSpPr>
        <p:spPr>
          <a:xfrm>
            <a:off x="-37698" y="18706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7073528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تختلف نماذج الحوكمة في العصر الرقمي عن النماذج التقليدية؟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7007448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مفاهيم الحوكمة في العصر الرقمي</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lvl="0"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تعريف الحوكمة وأهميتها</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lvl="0"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تطور مفهوم الحوكمة في ظل التكنولوجيا الحديثة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lvl="0"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مبادئ الحوكمة الرشيدة في المؤسسات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057401" y="5715000"/>
            <a:ext cx="9243034"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lvl="0"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تحديات الحوكمة في البيئة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2727" y="6556331"/>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400" dirty="0">
                <a:latin typeface="Adobe Arabic" panose="02040503050201020203" pitchFamily="18" charset="-78"/>
                <a:cs typeface="Adobe Arabic" panose="02040503050201020203" pitchFamily="18" charset="-78"/>
              </a:rPr>
              <a:t>تزداد أهمية حماية البيانات والخصوصية بسبب كميات البيانات الهائلة التي يتم جمعها ومعالجتها</a:t>
            </a:r>
            <a:endParaRPr lang="en-US" sz="24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496428"/>
            <a:ext cx="674113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400" dirty="0">
                <a:latin typeface="Adobe Arabic" panose="02040503050201020203" pitchFamily="18" charset="-78"/>
                <a:cs typeface="Adobe Arabic" panose="02040503050201020203" pitchFamily="18" charset="-78"/>
              </a:rPr>
              <a:t>يجب تطوير آليات أكثر فعالية لضمان الشفافية والمساءلة في البيئات الرقمية المعقدة. </a:t>
            </a:r>
            <a:endParaRPr lang="en-US" sz="24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777961"/>
            <a:ext cx="674113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400" dirty="0">
                <a:latin typeface="Adobe Arabic" panose="02040503050201020203" pitchFamily="18" charset="-78"/>
                <a:cs typeface="Adobe Arabic" panose="02040503050201020203" pitchFamily="18" charset="-78"/>
              </a:rPr>
              <a:t>يلعب الذكاء الاصطناعي والتقنيات الرقمية المتقدمة دوراً متزايداً في صنع القرار وتقديم الخدمات، ما يؤثر على العلاقات بين الجهات الحاكمة والمواطنين.</a:t>
            </a:r>
            <a:endParaRPr lang="en-US" sz="24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894377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27584" y="2724631"/>
            <a:ext cx="7180977" cy="6001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تحتاج آليات صنع القرار إلى أخذ آراء الجمهور والأطراف ذات العلاقة بطرق إلكترونية. </a:t>
            </a:r>
            <a:endParaRPr lang="en-US" sz="24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67424" y="3541263"/>
            <a:ext cx="6741137" cy="6001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تتطلب الحوكمة الرقمية مهارات وخبرات تقنية أكثر من النماذج التقليدية.</a:t>
            </a:r>
            <a:endParaRPr lang="en-US" sz="24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8F57C133-6334-3658-06D9-80B6575637C0}"/>
              </a:ext>
            </a:extLst>
          </p:cNvPr>
          <p:cNvSpPr txBox="1"/>
          <p:nvPr/>
        </p:nvSpPr>
        <p:spPr>
          <a:xfrm>
            <a:off x="4667424" y="4357895"/>
            <a:ext cx="6741137" cy="115416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400" dirty="0">
                <a:latin typeface="Adobe Arabic" panose="02040503050201020203" pitchFamily="18" charset="-78"/>
                <a:cs typeface="Adobe Arabic" panose="02040503050201020203" pitchFamily="18" charset="-78"/>
              </a:rPr>
              <a:t>تتيح وسائل الاتصالات الحديثة فرصاً أوسع للمشاركة المجتمعية في صناعة القرارات الحكومية ومحاسبة الحكومات</a:t>
            </a:r>
            <a:endParaRPr lang="en-US" sz="24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9637500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القيادة في تعزيز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xmlns="" id="{AC142255-363F-1CC4-B691-63746E778ACF}"/>
              </a:ext>
            </a:extLst>
          </p:cNvPr>
          <p:cNvGrpSpPr/>
          <p:nvPr/>
        </p:nvGrpSpPr>
        <p:grpSpPr>
          <a:xfrm>
            <a:off x="6427833" y="1731629"/>
            <a:ext cx="3140901" cy="2896401"/>
            <a:chOff x="6427833" y="1731629"/>
            <a:chExt cx="3140901" cy="2896401"/>
          </a:xfrm>
        </p:grpSpPr>
        <p:grpSp>
          <p:nvGrpSpPr>
            <p:cNvPr id="15" name="Group 14">
              <a:extLst>
                <a:ext uri="{FF2B5EF4-FFF2-40B4-BE49-F238E27FC236}">
                  <a16:creationId xmlns:a16="http://schemas.microsoft.com/office/drawing/2014/main" xmlns="" id="{259F3C26-DFAC-AC2C-5E8D-DBB12E6A7C73}"/>
                </a:ext>
              </a:extLst>
            </p:cNvPr>
            <p:cNvGrpSpPr/>
            <p:nvPr/>
          </p:nvGrpSpPr>
          <p:grpSpPr>
            <a:xfrm>
              <a:off x="6427833" y="1731629"/>
              <a:ext cx="3140901" cy="2896401"/>
              <a:chOff x="6433769" y="1974049"/>
              <a:chExt cx="3140901" cy="2896401"/>
            </a:xfrm>
          </p:grpSpPr>
          <p:sp>
            <p:nvSpPr>
              <p:cNvPr id="16" name="Google Shape;4241;p93">
                <a:extLst>
                  <a:ext uri="{FF2B5EF4-FFF2-40B4-BE49-F238E27FC236}">
                    <a16:creationId xmlns:a16="http://schemas.microsoft.com/office/drawing/2014/main" xmlns="" id="{D6DFB000-6C1D-E11D-B725-2A96A1A7B6D6}"/>
                  </a:ext>
                </a:extLst>
              </p:cNvPr>
              <p:cNvSpPr>
                <a:spLocks noChangeArrowheads="1"/>
              </p:cNvSpPr>
              <p:nvPr/>
            </p:nvSpPr>
            <p:spPr bwMode="auto">
              <a:xfrm>
                <a:off x="7066582" y="2538412"/>
                <a:ext cx="1779587" cy="1781175"/>
              </a:xfrm>
              <a:prstGeom prst="ellipse">
                <a:avLst/>
              </a:pr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dirty="0">
                  <a:latin typeface="Calibri" panose="020F0502020204030204" pitchFamily="34" charset="0"/>
                  <a:cs typeface="Calibri" panose="020F0502020204030204" pitchFamily="34" charset="0"/>
                  <a:sym typeface="Calibri" panose="020F0502020204030204" pitchFamily="34" charset="0"/>
                </a:endParaRPr>
              </a:p>
            </p:txBody>
          </p:sp>
          <p:sp>
            <p:nvSpPr>
              <p:cNvPr id="17" name="Google Shape;4244;p93">
                <a:extLst>
                  <a:ext uri="{FF2B5EF4-FFF2-40B4-BE49-F238E27FC236}">
                    <a16:creationId xmlns:a16="http://schemas.microsoft.com/office/drawing/2014/main" xmlns="" id="{73582CB8-CD74-0E8B-5CA1-E193126AB42A}"/>
                  </a:ext>
                </a:extLst>
              </p:cNvPr>
              <p:cNvSpPr>
                <a:spLocks/>
              </p:cNvSpPr>
              <p:nvPr/>
            </p:nvSpPr>
            <p:spPr bwMode="auto">
              <a:xfrm>
                <a:off x="6512544" y="3765550"/>
                <a:ext cx="1104900" cy="1104900"/>
              </a:xfrm>
              <a:custGeom>
                <a:avLst/>
                <a:gdLst>
                  <a:gd name="T0" fmla="*/ 2147483646 w 265"/>
                  <a:gd name="T1" fmla="*/ 0 h 265"/>
                  <a:gd name="T2" fmla="*/ 0 w 265"/>
                  <a:gd name="T3" fmla="*/ 2147483646 h 265"/>
                  <a:gd name="T4" fmla="*/ 2147483646 w 265"/>
                  <a:gd name="T5" fmla="*/ 2147483646 h 265"/>
                  <a:gd name="T6" fmla="*/ 2147483646 w 265"/>
                  <a:gd name="T7" fmla="*/ 2147483646 h 265"/>
                  <a:gd name="T8" fmla="*/ 2147483646 w 265"/>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265" extrusionOk="0">
                    <a:moveTo>
                      <a:pt x="130" y="0"/>
                    </a:moveTo>
                    <a:cubicBezTo>
                      <a:pt x="118" y="75"/>
                      <a:pt x="75" y="118"/>
                      <a:pt x="0" y="130"/>
                    </a:cubicBezTo>
                    <a:cubicBezTo>
                      <a:pt x="62" y="153"/>
                      <a:pt x="112" y="203"/>
                      <a:pt x="135" y="265"/>
                    </a:cubicBezTo>
                    <a:cubicBezTo>
                      <a:pt x="147" y="191"/>
                      <a:pt x="191" y="147"/>
                      <a:pt x="265" y="135"/>
                    </a:cubicBezTo>
                    <a:cubicBezTo>
                      <a:pt x="203" y="112"/>
                      <a:pt x="154" y="62"/>
                      <a:pt x="130" y="0"/>
                    </a:cubicBezTo>
                    <a:close/>
                  </a:path>
                </a:pathLst>
              </a:custGeom>
              <a:solidFill>
                <a:srgbClr val="9CA5B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8" name="TextBox 17">
                <a:extLst>
                  <a:ext uri="{FF2B5EF4-FFF2-40B4-BE49-F238E27FC236}">
                    <a16:creationId xmlns:a16="http://schemas.microsoft.com/office/drawing/2014/main" xmlns="" id="{4C9F2E8C-8AB9-BD5E-516E-DF81C4089EC5}"/>
                  </a:ext>
                </a:extLst>
              </p:cNvPr>
              <p:cNvSpPr txBox="1"/>
              <p:nvPr/>
            </p:nvSpPr>
            <p:spPr>
              <a:xfrm>
                <a:off x="6433769" y="1974049"/>
                <a:ext cx="314090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الثقافة التنظيمية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3" name="Picture 32">
              <a:extLst>
                <a:ext uri="{FF2B5EF4-FFF2-40B4-BE49-F238E27FC236}">
                  <a16:creationId xmlns:a16="http://schemas.microsoft.com/office/drawing/2014/main" xmlns="" id="{E2B9953A-652D-3FD7-4238-DAB0F44EFF4C}"/>
                </a:ext>
              </a:extLst>
            </p:cNvPr>
            <p:cNvPicPr>
              <a:picLocks noChangeAspect="1"/>
            </p:cNvPicPr>
            <p:nvPr/>
          </p:nvPicPr>
          <p:blipFill>
            <a:blip r:embed="rId3">
              <a:lum bright="70000" contrast="-70000"/>
            </a:blip>
            <a:stretch>
              <a:fillRect/>
            </a:stretch>
          </p:blipFill>
          <p:spPr>
            <a:xfrm>
              <a:off x="7556284" y="2659598"/>
              <a:ext cx="883997" cy="890093"/>
            </a:xfrm>
            <a:prstGeom prst="rect">
              <a:avLst/>
            </a:prstGeom>
          </p:spPr>
        </p:pic>
      </p:grpSp>
      <p:grpSp>
        <p:nvGrpSpPr>
          <p:cNvPr id="40" name="Group 39">
            <a:extLst>
              <a:ext uri="{FF2B5EF4-FFF2-40B4-BE49-F238E27FC236}">
                <a16:creationId xmlns:a16="http://schemas.microsoft.com/office/drawing/2014/main" xmlns="" id="{80D7CC99-70DF-4016-1AE1-3AC8D59A4C68}"/>
              </a:ext>
            </a:extLst>
          </p:cNvPr>
          <p:cNvGrpSpPr/>
          <p:nvPr/>
        </p:nvGrpSpPr>
        <p:grpSpPr>
          <a:xfrm>
            <a:off x="4579158" y="3523130"/>
            <a:ext cx="3484605" cy="2944431"/>
            <a:chOff x="4579158" y="3523130"/>
            <a:chExt cx="3484605" cy="2944431"/>
          </a:xfrm>
        </p:grpSpPr>
        <p:grpSp>
          <p:nvGrpSpPr>
            <p:cNvPr id="19" name="Group 18">
              <a:extLst>
                <a:ext uri="{FF2B5EF4-FFF2-40B4-BE49-F238E27FC236}">
                  <a16:creationId xmlns:a16="http://schemas.microsoft.com/office/drawing/2014/main" xmlns="" id="{076488D5-A218-ADF3-1D68-F67218965806}"/>
                </a:ext>
              </a:extLst>
            </p:cNvPr>
            <p:cNvGrpSpPr/>
            <p:nvPr/>
          </p:nvGrpSpPr>
          <p:grpSpPr>
            <a:xfrm>
              <a:off x="4579158" y="3523130"/>
              <a:ext cx="3484605" cy="2944431"/>
              <a:chOff x="4585094" y="3765550"/>
              <a:chExt cx="3484605" cy="2944431"/>
            </a:xfrm>
          </p:grpSpPr>
          <p:sp>
            <p:nvSpPr>
              <p:cNvPr id="26" name="Google Shape;4243;p93">
                <a:extLst>
                  <a:ext uri="{FF2B5EF4-FFF2-40B4-BE49-F238E27FC236}">
                    <a16:creationId xmlns:a16="http://schemas.microsoft.com/office/drawing/2014/main" xmlns="" id="{141A4D32-B244-35D2-79D6-F7CC62735F3A}"/>
                  </a:ext>
                </a:extLst>
              </p:cNvPr>
              <p:cNvSpPr>
                <a:spLocks/>
              </p:cNvSpPr>
              <p:nvPr/>
            </p:nvSpPr>
            <p:spPr bwMode="auto">
              <a:xfrm>
                <a:off x="4732957" y="3765550"/>
                <a:ext cx="1109662" cy="1104900"/>
              </a:xfrm>
              <a:custGeom>
                <a:avLst/>
                <a:gdLst>
                  <a:gd name="T0" fmla="*/ 2147483646 w 266"/>
                  <a:gd name="T1" fmla="*/ 0 h 265"/>
                  <a:gd name="T2" fmla="*/ 0 w 266"/>
                  <a:gd name="T3" fmla="*/ 2147483646 h 265"/>
                  <a:gd name="T4" fmla="*/ 2147483646 w 266"/>
                  <a:gd name="T5" fmla="*/ 2147483646 h 265"/>
                  <a:gd name="T6" fmla="*/ 2147483646 w 266"/>
                  <a:gd name="T7" fmla="*/ 2147483646 h 265"/>
                  <a:gd name="T8" fmla="*/ 2147483646 w 266"/>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265" extrusionOk="0">
                    <a:moveTo>
                      <a:pt x="135" y="0"/>
                    </a:moveTo>
                    <a:cubicBezTo>
                      <a:pt x="112" y="62"/>
                      <a:pt x="63" y="112"/>
                      <a:pt x="0" y="135"/>
                    </a:cubicBezTo>
                    <a:cubicBezTo>
                      <a:pt x="75" y="147"/>
                      <a:pt x="118" y="190"/>
                      <a:pt x="130" y="265"/>
                    </a:cubicBezTo>
                    <a:cubicBezTo>
                      <a:pt x="154" y="203"/>
                      <a:pt x="203" y="153"/>
                      <a:pt x="266" y="130"/>
                    </a:cubicBezTo>
                    <a:cubicBezTo>
                      <a:pt x="191" y="118"/>
                      <a:pt x="147" y="75"/>
                      <a:pt x="135" y="0"/>
                    </a:cubicBezTo>
                    <a:close/>
                  </a:path>
                </a:pathLst>
              </a:custGeom>
              <a:solidFill>
                <a:srgbClr val="9CA5B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7" name="Google Shape;4239;p93">
                <a:extLst>
                  <a:ext uri="{FF2B5EF4-FFF2-40B4-BE49-F238E27FC236}">
                    <a16:creationId xmlns:a16="http://schemas.microsoft.com/office/drawing/2014/main" xmlns="" id="{CF6697E3-0B51-8025-C60F-5FA6A0DFC218}"/>
                  </a:ext>
                </a:extLst>
              </p:cNvPr>
              <p:cNvSpPr>
                <a:spLocks noChangeArrowheads="1"/>
              </p:cNvSpPr>
              <p:nvPr/>
            </p:nvSpPr>
            <p:spPr bwMode="auto">
              <a:xfrm>
                <a:off x="5286994" y="4319587"/>
                <a:ext cx="1779588" cy="1776413"/>
              </a:xfrm>
              <a:prstGeom prst="ellipse">
                <a:avLst/>
              </a:prstGeom>
              <a:solidFill>
                <a:srgbClr val="FFCC5E"/>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dirty="0">
                  <a:latin typeface="Calibri" panose="020F0502020204030204" pitchFamily="34" charset="0"/>
                  <a:cs typeface="Calibri" panose="020F0502020204030204" pitchFamily="34" charset="0"/>
                  <a:sym typeface="Calibri" panose="020F0502020204030204" pitchFamily="34" charset="0"/>
                </a:endParaRPr>
              </a:p>
            </p:txBody>
          </p:sp>
          <p:sp>
            <p:nvSpPr>
              <p:cNvPr id="28" name="TextBox 27">
                <a:extLst>
                  <a:ext uri="{FF2B5EF4-FFF2-40B4-BE49-F238E27FC236}">
                    <a16:creationId xmlns:a16="http://schemas.microsoft.com/office/drawing/2014/main" xmlns="" id="{C0DD38FC-CAC9-134E-5B37-F7B7EAA80241}"/>
                  </a:ext>
                </a:extLst>
              </p:cNvPr>
              <p:cNvSpPr txBox="1"/>
              <p:nvPr/>
            </p:nvSpPr>
            <p:spPr>
              <a:xfrm>
                <a:off x="4585094" y="6206766"/>
                <a:ext cx="3484605"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إدارة التغيير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4" name="Picture 33">
              <a:extLst>
                <a:ext uri="{FF2B5EF4-FFF2-40B4-BE49-F238E27FC236}">
                  <a16:creationId xmlns:a16="http://schemas.microsoft.com/office/drawing/2014/main" xmlns="" id="{87F78474-C04D-759B-402B-55B0A2B4D3D2}"/>
                </a:ext>
              </a:extLst>
            </p:cNvPr>
            <p:cNvPicPr>
              <a:picLocks noChangeAspect="1"/>
            </p:cNvPicPr>
            <p:nvPr/>
          </p:nvPicPr>
          <p:blipFill>
            <a:blip r:embed="rId4"/>
            <a:stretch>
              <a:fillRect/>
            </a:stretch>
          </p:blipFill>
          <p:spPr>
            <a:xfrm>
              <a:off x="5620844" y="4410806"/>
              <a:ext cx="1109133" cy="1109133"/>
            </a:xfrm>
            <a:prstGeom prst="rect">
              <a:avLst/>
            </a:prstGeom>
          </p:spPr>
        </p:pic>
      </p:grpSp>
      <p:grpSp>
        <p:nvGrpSpPr>
          <p:cNvPr id="42" name="Group 41">
            <a:extLst>
              <a:ext uri="{FF2B5EF4-FFF2-40B4-BE49-F238E27FC236}">
                <a16:creationId xmlns:a16="http://schemas.microsoft.com/office/drawing/2014/main" xmlns="" id="{834B8906-4B58-9F61-1606-6B84E44DBC7E}"/>
              </a:ext>
            </a:extLst>
          </p:cNvPr>
          <p:cNvGrpSpPr/>
          <p:nvPr/>
        </p:nvGrpSpPr>
        <p:grpSpPr>
          <a:xfrm>
            <a:off x="1167678" y="4077167"/>
            <a:ext cx="3049044" cy="2390394"/>
            <a:chOff x="1167678" y="4077167"/>
            <a:chExt cx="3049044" cy="2390394"/>
          </a:xfrm>
        </p:grpSpPr>
        <p:grpSp>
          <p:nvGrpSpPr>
            <p:cNvPr id="12" name="Group 11">
              <a:extLst>
                <a:ext uri="{FF2B5EF4-FFF2-40B4-BE49-F238E27FC236}">
                  <a16:creationId xmlns:a16="http://schemas.microsoft.com/office/drawing/2014/main" xmlns="" id="{69C75CB5-3669-A7D1-C32E-48774E6AE81F}"/>
                </a:ext>
              </a:extLst>
            </p:cNvPr>
            <p:cNvGrpSpPr/>
            <p:nvPr/>
          </p:nvGrpSpPr>
          <p:grpSpPr>
            <a:xfrm>
              <a:off x="1167678" y="4077167"/>
              <a:ext cx="3049044" cy="2390394"/>
              <a:chOff x="1173614" y="4319587"/>
              <a:chExt cx="3049044" cy="2390394"/>
            </a:xfrm>
          </p:grpSpPr>
          <p:sp>
            <p:nvSpPr>
              <p:cNvPr id="13" name="Google Shape;4237;p93">
                <a:extLst>
                  <a:ext uri="{FF2B5EF4-FFF2-40B4-BE49-F238E27FC236}">
                    <a16:creationId xmlns:a16="http://schemas.microsoft.com/office/drawing/2014/main" xmlns="" id="{69CE4A23-BA1E-F764-5FE5-C59533C62A65}"/>
                  </a:ext>
                </a:extLst>
              </p:cNvPr>
              <p:cNvSpPr>
                <a:spLocks noChangeArrowheads="1"/>
              </p:cNvSpPr>
              <p:nvPr/>
            </p:nvSpPr>
            <p:spPr bwMode="auto">
              <a:xfrm>
                <a:off x="1729407" y="4319587"/>
                <a:ext cx="1779587" cy="1776413"/>
              </a:xfrm>
              <a:prstGeom prst="ellipse">
                <a:avLst/>
              </a:pr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dirty="0">
                  <a:latin typeface="Calibri" panose="020F0502020204030204" pitchFamily="34" charset="0"/>
                  <a:cs typeface="Calibri" panose="020F0502020204030204" pitchFamily="34" charset="0"/>
                  <a:sym typeface="Calibri" panose="020F0502020204030204" pitchFamily="34" charset="0"/>
                </a:endParaRPr>
              </a:p>
            </p:txBody>
          </p:sp>
          <p:sp>
            <p:nvSpPr>
              <p:cNvPr id="14" name="TextBox 13">
                <a:extLst>
                  <a:ext uri="{FF2B5EF4-FFF2-40B4-BE49-F238E27FC236}">
                    <a16:creationId xmlns:a16="http://schemas.microsoft.com/office/drawing/2014/main" xmlns="" id="{0027EF61-10C7-F426-3E15-B4B920C2256B}"/>
                  </a:ext>
                </a:extLst>
              </p:cNvPr>
              <p:cNvSpPr txBox="1"/>
              <p:nvPr/>
            </p:nvSpPr>
            <p:spPr>
              <a:xfrm>
                <a:off x="1173614" y="6206766"/>
                <a:ext cx="3049044"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تطوير القدرات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5" name="Graphic 34">
              <a:extLst>
                <a:ext uri="{FF2B5EF4-FFF2-40B4-BE49-F238E27FC236}">
                  <a16:creationId xmlns:a16="http://schemas.microsoft.com/office/drawing/2014/main" xmlns="" id="{4B5925E6-130D-496B-7A12-B26123E3A77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2180560" y="4532280"/>
              <a:ext cx="808597" cy="820148"/>
            </a:xfrm>
            <a:prstGeom prst="rect">
              <a:avLst/>
            </a:prstGeom>
          </p:spPr>
        </p:pic>
      </p:grpSp>
      <p:grpSp>
        <p:nvGrpSpPr>
          <p:cNvPr id="38" name="Group 37">
            <a:extLst>
              <a:ext uri="{FF2B5EF4-FFF2-40B4-BE49-F238E27FC236}">
                <a16:creationId xmlns:a16="http://schemas.microsoft.com/office/drawing/2014/main" xmlns="" id="{2845EF4B-907F-21C7-203C-36AC4704D893}"/>
              </a:ext>
            </a:extLst>
          </p:cNvPr>
          <p:cNvGrpSpPr/>
          <p:nvPr/>
        </p:nvGrpSpPr>
        <p:grpSpPr>
          <a:xfrm>
            <a:off x="8281433" y="3518367"/>
            <a:ext cx="2857279" cy="2949194"/>
            <a:chOff x="8281433" y="3518367"/>
            <a:chExt cx="2857279" cy="2949194"/>
          </a:xfrm>
        </p:grpSpPr>
        <p:grpSp>
          <p:nvGrpSpPr>
            <p:cNvPr id="29" name="Group 28">
              <a:extLst>
                <a:ext uri="{FF2B5EF4-FFF2-40B4-BE49-F238E27FC236}">
                  <a16:creationId xmlns:a16="http://schemas.microsoft.com/office/drawing/2014/main" xmlns="" id="{FAF69E67-CBF0-41FF-83A6-1F4B60B67274}"/>
                </a:ext>
              </a:extLst>
            </p:cNvPr>
            <p:cNvGrpSpPr/>
            <p:nvPr/>
          </p:nvGrpSpPr>
          <p:grpSpPr>
            <a:xfrm>
              <a:off x="8281433" y="3518367"/>
              <a:ext cx="2857279" cy="2949194"/>
              <a:chOff x="8287369" y="3760787"/>
              <a:chExt cx="2857279" cy="2949194"/>
            </a:xfrm>
          </p:grpSpPr>
          <p:sp>
            <p:nvSpPr>
              <p:cNvPr id="30" name="Google Shape;4245;p93">
                <a:extLst>
                  <a:ext uri="{FF2B5EF4-FFF2-40B4-BE49-F238E27FC236}">
                    <a16:creationId xmlns:a16="http://schemas.microsoft.com/office/drawing/2014/main" xmlns="" id="{3AA07450-8049-6BF2-FC27-D7923A362C7F}"/>
                  </a:ext>
                </a:extLst>
              </p:cNvPr>
              <p:cNvSpPr>
                <a:spLocks/>
              </p:cNvSpPr>
              <p:nvPr/>
            </p:nvSpPr>
            <p:spPr bwMode="auto">
              <a:xfrm>
                <a:off x="8287369" y="3760787"/>
                <a:ext cx="1087438" cy="1089025"/>
              </a:xfrm>
              <a:custGeom>
                <a:avLst/>
                <a:gdLst>
                  <a:gd name="T0" fmla="*/ 2147483646 w 261"/>
                  <a:gd name="T1" fmla="*/ 0 h 261"/>
                  <a:gd name="T2" fmla="*/ 0 w 261"/>
                  <a:gd name="T3" fmla="*/ 2147483646 h 261"/>
                  <a:gd name="T4" fmla="*/ 2147483646 w 261"/>
                  <a:gd name="T5" fmla="*/ 2147483646 h 261"/>
                  <a:gd name="T6" fmla="*/ 2147483646 w 261"/>
                  <a:gd name="T7" fmla="*/ 2147483646 h 261"/>
                  <a:gd name="T8" fmla="*/ 2147483646 w 261"/>
                  <a:gd name="T9" fmla="*/ 0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 h="261" extrusionOk="0">
                    <a:moveTo>
                      <a:pt x="136" y="0"/>
                    </a:moveTo>
                    <a:cubicBezTo>
                      <a:pt x="113" y="63"/>
                      <a:pt x="63" y="113"/>
                      <a:pt x="0" y="136"/>
                    </a:cubicBezTo>
                    <a:cubicBezTo>
                      <a:pt x="71" y="148"/>
                      <a:pt x="113" y="190"/>
                      <a:pt x="125" y="261"/>
                    </a:cubicBezTo>
                    <a:cubicBezTo>
                      <a:pt x="148" y="198"/>
                      <a:pt x="198" y="148"/>
                      <a:pt x="261" y="125"/>
                    </a:cubicBezTo>
                    <a:cubicBezTo>
                      <a:pt x="190" y="113"/>
                      <a:pt x="148" y="71"/>
                      <a:pt x="136" y="0"/>
                    </a:cubicBezTo>
                    <a:close/>
                  </a:path>
                </a:pathLst>
              </a:custGeom>
              <a:solidFill>
                <a:srgbClr val="9CA5B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1" name="Google Shape;4240;p93">
                <a:extLst>
                  <a:ext uri="{FF2B5EF4-FFF2-40B4-BE49-F238E27FC236}">
                    <a16:creationId xmlns:a16="http://schemas.microsoft.com/office/drawing/2014/main" xmlns="" id="{A17DCA1F-A963-0AE4-F97A-F9D5572FF9E4}"/>
                  </a:ext>
                </a:extLst>
              </p:cNvPr>
              <p:cNvSpPr>
                <a:spLocks noChangeArrowheads="1"/>
              </p:cNvSpPr>
              <p:nvPr/>
            </p:nvSpPr>
            <p:spPr bwMode="auto">
              <a:xfrm>
                <a:off x="8820769" y="4294187"/>
                <a:ext cx="1779588" cy="1781175"/>
              </a:xfrm>
              <a:prstGeom prst="ellipse">
                <a:avLst/>
              </a:prstGeom>
              <a:solidFill>
                <a:srgbClr val="9FCFD1"/>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dirty="0">
                  <a:latin typeface="Calibri" panose="020F0502020204030204" pitchFamily="34" charset="0"/>
                  <a:cs typeface="Calibri" panose="020F0502020204030204" pitchFamily="34" charset="0"/>
                  <a:sym typeface="Calibri" panose="020F0502020204030204" pitchFamily="34" charset="0"/>
                </a:endParaRPr>
              </a:p>
            </p:txBody>
          </p:sp>
          <p:sp>
            <p:nvSpPr>
              <p:cNvPr id="32" name="TextBox 31">
                <a:extLst>
                  <a:ext uri="{FF2B5EF4-FFF2-40B4-BE49-F238E27FC236}">
                    <a16:creationId xmlns:a16="http://schemas.microsoft.com/office/drawing/2014/main" xmlns="" id="{C05A0447-1C72-D399-774B-0A70903CE0AB}"/>
                  </a:ext>
                </a:extLst>
              </p:cNvPr>
              <p:cNvSpPr txBox="1"/>
              <p:nvPr/>
            </p:nvSpPr>
            <p:spPr>
              <a:xfrm>
                <a:off x="8572855" y="6206766"/>
                <a:ext cx="2571793"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توجيه الرؤية الرقمية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6" name="Picture 35">
              <a:extLst>
                <a:ext uri="{FF2B5EF4-FFF2-40B4-BE49-F238E27FC236}">
                  <a16:creationId xmlns:a16="http://schemas.microsoft.com/office/drawing/2014/main" xmlns="" id="{0949BBE8-CA30-4EFA-C0FA-9954764DE239}"/>
                </a:ext>
              </a:extLst>
            </p:cNvPr>
            <p:cNvPicPr>
              <a:picLocks noChangeAspect="1"/>
            </p:cNvPicPr>
            <p:nvPr/>
          </p:nvPicPr>
          <p:blipFill>
            <a:blip r:embed="rId7"/>
            <a:stretch>
              <a:fillRect/>
            </a:stretch>
          </p:blipFill>
          <p:spPr>
            <a:xfrm>
              <a:off x="9262628" y="4523374"/>
              <a:ext cx="883998" cy="883998"/>
            </a:xfrm>
            <a:prstGeom prst="rect">
              <a:avLst/>
            </a:prstGeom>
          </p:spPr>
        </p:pic>
      </p:grpSp>
      <p:grpSp>
        <p:nvGrpSpPr>
          <p:cNvPr id="41" name="Group 40">
            <a:extLst>
              <a:ext uri="{FF2B5EF4-FFF2-40B4-BE49-F238E27FC236}">
                <a16:creationId xmlns:a16="http://schemas.microsoft.com/office/drawing/2014/main" xmlns="" id="{E54C1257-5488-AA0E-63A6-C336E15A3238}"/>
              </a:ext>
            </a:extLst>
          </p:cNvPr>
          <p:cNvGrpSpPr/>
          <p:nvPr/>
        </p:nvGrpSpPr>
        <p:grpSpPr>
          <a:xfrm>
            <a:off x="2611394" y="1658198"/>
            <a:ext cx="3484606" cy="2969832"/>
            <a:chOff x="2611394" y="1658198"/>
            <a:chExt cx="3484606" cy="2969832"/>
          </a:xfrm>
        </p:grpSpPr>
        <p:grpSp>
          <p:nvGrpSpPr>
            <p:cNvPr id="8" name="Group 7">
              <a:extLst>
                <a:ext uri="{FF2B5EF4-FFF2-40B4-BE49-F238E27FC236}">
                  <a16:creationId xmlns:a16="http://schemas.microsoft.com/office/drawing/2014/main" xmlns="" id="{7A70C58C-ADBF-5F69-BD50-51ACC4B68F38}"/>
                </a:ext>
              </a:extLst>
            </p:cNvPr>
            <p:cNvGrpSpPr/>
            <p:nvPr/>
          </p:nvGrpSpPr>
          <p:grpSpPr>
            <a:xfrm>
              <a:off x="2611394" y="1658198"/>
              <a:ext cx="3484606" cy="2969832"/>
              <a:chOff x="2617330" y="1900618"/>
              <a:chExt cx="3484606" cy="2969832"/>
            </a:xfrm>
          </p:grpSpPr>
          <p:sp>
            <p:nvSpPr>
              <p:cNvPr id="9" name="Google Shape;4242;p93">
                <a:extLst>
                  <a:ext uri="{FF2B5EF4-FFF2-40B4-BE49-F238E27FC236}">
                    <a16:creationId xmlns:a16="http://schemas.microsoft.com/office/drawing/2014/main" xmlns="" id="{C522E1ED-7347-0C79-42CE-20B810BD9EA4}"/>
                  </a:ext>
                </a:extLst>
              </p:cNvPr>
              <p:cNvSpPr>
                <a:spLocks/>
              </p:cNvSpPr>
              <p:nvPr/>
            </p:nvSpPr>
            <p:spPr bwMode="auto">
              <a:xfrm>
                <a:off x="2953369" y="3765550"/>
                <a:ext cx="1109663" cy="1104900"/>
              </a:xfrm>
              <a:custGeom>
                <a:avLst/>
                <a:gdLst>
                  <a:gd name="T0" fmla="*/ 2147483646 w 266"/>
                  <a:gd name="T1" fmla="*/ 0 h 265"/>
                  <a:gd name="T2" fmla="*/ 0 w 266"/>
                  <a:gd name="T3" fmla="*/ 2147483646 h 265"/>
                  <a:gd name="T4" fmla="*/ 2147483646 w 266"/>
                  <a:gd name="T5" fmla="*/ 2147483646 h 265"/>
                  <a:gd name="T6" fmla="*/ 2147483646 w 266"/>
                  <a:gd name="T7" fmla="*/ 2147483646 h 265"/>
                  <a:gd name="T8" fmla="*/ 2147483646 w 266"/>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265" extrusionOk="0">
                    <a:moveTo>
                      <a:pt x="131" y="0"/>
                    </a:moveTo>
                    <a:cubicBezTo>
                      <a:pt x="119" y="75"/>
                      <a:pt x="75" y="118"/>
                      <a:pt x="0" y="130"/>
                    </a:cubicBezTo>
                    <a:cubicBezTo>
                      <a:pt x="63" y="153"/>
                      <a:pt x="112" y="203"/>
                      <a:pt x="136" y="265"/>
                    </a:cubicBezTo>
                    <a:cubicBezTo>
                      <a:pt x="148" y="191"/>
                      <a:pt x="191" y="147"/>
                      <a:pt x="266" y="135"/>
                    </a:cubicBezTo>
                    <a:cubicBezTo>
                      <a:pt x="203" y="112"/>
                      <a:pt x="154" y="62"/>
                      <a:pt x="131" y="0"/>
                    </a:cubicBezTo>
                    <a:close/>
                  </a:path>
                </a:pathLst>
              </a:custGeom>
              <a:solidFill>
                <a:srgbClr val="9CA5B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0" name="Google Shape;4238;p93">
                <a:extLst>
                  <a:ext uri="{FF2B5EF4-FFF2-40B4-BE49-F238E27FC236}">
                    <a16:creationId xmlns:a16="http://schemas.microsoft.com/office/drawing/2014/main" xmlns="" id="{23051293-9E3D-DDA9-05C8-CD6BD08C4FDB}"/>
                  </a:ext>
                </a:extLst>
              </p:cNvPr>
              <p:cNvSpPr>
                <a:spLocks noChangeArrowheads="1"/>
              </p:cNvSpPr>
              <p:nvPr/>
            </p:nvSpPr>
            <p:spPr bwMode="auto">
              <a:xfrm>
                <a:off x="3508994" y="2538412"/>
                <a:ext cx="1778000" cy="1781175"/>
              </a:xfrm>
              <a:prstGeom prst="ellipse">
                <a:avLst/>
              </a:prstGeom>
              <a:solidFill>
                <a:srgbClr val="9FCFD1"/>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dirty="0">
                  <a:latin typeface="Calibri" panose="020F0502020204030204" pitchFamily="34" charset="0"/>
                  <a:cs typeface="Calibri" panose="020F0502020204030204" pitchFamily="34" charset="0"/>
                  <a:sym typeface="Calibri" panose="020F0502020204030204" pitchFamily="34" charset="0"/>
                </a:endParaRPr>
              </a:p>
            </p:txBody>
          </p:sp>
          <p:sp>
            <p:nvSpPr>
              <p:cNvPr id="11" name="TextBox 10">
                <a:extLst>
                  <a:ext uri="{FF2B5EF4-FFF2-40B4-BE49-F238E27FC236}">
                    <a16:creationId xmlns:a16="http://schemas.microsoft.com/office/drawing/2014/main" xmlns="" id="{EAC4462B-B9B3-04EA-19F7-B75AC5397105}"/>
                  </a:ext>
                </a:extLst>
              </p:cNvPr>
              <p:cNvSpPr txBox="1"/>
              <p:nvPr/>
            </p:nvSpPr>
            <p:spPr>
              <a:xfrm>
                <a:off x="2617330" y="1900618"/>
                <a:ext cx="348460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التركيز على الأمن السيبراني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7" name="Picture 36">
              <a:extLst>
                <a:ext uri="{FF2B5EF4-FFF2-40B4-BE49-F238E27FC236}">
                  <a16:creationId xmlns:a16="http://schemas.microsoft.com/office/drawing/2014/main" xmlns="" id="{2E4D282F-0005-8095-77D0-C9C42AF29A86}"/>
                </a:ext>
              </a:extLst>
            </p:cNvPr>
            <p:cNvPicPr>
              <a:picLocks noChangeAspect="1"/>
            </p:cNvPicPr>
            <p:nvPr/>
          </p:nvPicPr>
          <p:blipFill>
            <a:blip r:embed="rId8">
              <a:biLevel thresh="50000"/>
            </a:blip>
            <a:stretch>
              <a:fillRect/>
            </a:stretch>
          </p:blipFill>
          <p:spPr>
            <a:xfrm>
              <a:off x="3908930" y="2703451"/>
              <a:ext cx="966255" cy="966255"/>
            </a:xfrm>
            <a:prstGeom prst="rect">
              <a:avLst/>
            </a:prstGeom>
          </p:spPr>
        </p:pic>
      </p:grpSp>
      <p:sp>
        <p:nvSpPr>
          <p:cNvPr id="43"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283933107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إدارة المخاطر في البيئة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xmlns="" id="{970D0242-E978-AB99-5E0D-78951BF05451}"/>
              </a:ext>
            </a:extLst>
          </p:cNvPr>
          <p:cNvGrpSpPr/>
          <p:nvPr/>
        </p:nvGrpSpPr>
        <p:grpSpPr>
          <a:xfrm>
            <a:off x="3185509" y="2730608"/>
            <a:ext cx="3636582" cy="1120587"/>
            <a:chOff x="3195637" y="2868706"/>
            <a:chExt cx="3636582" cy="1120587"/>
          </a:xfrm>
        </p:grpSpPr>
        <p:grpSp>
          <p:nvGrpSpPr>
            <p:cNvPr id="44" name="Group 43">
              <a:extLst>
                <a:ext uri="{FF2B5EF4-FFF2-40B4-BE49-F238E27FC236}">
                  <a16:creationId xmlns:a16="http://schemas.microsoft.com/office/drawing/2014/main" xmlns="" id="{11F5C040-DAB8-7C05-63B0-2DA918ED174C}"/>
                </a:ext>
              </a:extLst>
            </p:cNvPr>
            <p:cNvGrpSpPr/>
            <p:nvPr/>
          </p:nvGrpSpPr>
          <p:grpSpPr>
            <a:xfrm>
              <a:off x="3195637" y="2868706"/>
              <a:ext cx="3636582" cy="1120587"/>
              <a:chOff x="2591323" y="1692258"/>
              <a:chExt cx="4297674" cy="1324298"/>
            </a:xfrm>
          </p:grpSpPr>
          <p:grpSp>
            <p:nvGrpSpPr>
              <p:cNvPr id="45" name="Group 44">
                <a:extLst>
                  <a:ext uri="{FF2B5EF4-FFF2-40B4-BE49-F238E27FC236}">
                    <a16:creationId xmlns:a16="http://schemas.microsoft.com/office/drawing/2014/main" xmlns="" id="{2F5B8BA4-5BA1-66DF-CB28-7A04B53FA96B}"/>
                  </a:ext>
                </a:extLst>
              </p:cNvPr>
              <p:cNvGrpSpPr/>
              <p:nvPr/>
            </p:nvGrpSpPr>
            <p:grpSpPr>
              <a:xfrm>
                <a:off x="4640577" y="1692258"/>
                <a:ext cx="2248420" cy="1324298"/>
                <a:chOff x="4640577" y="1692258"/>
                <a:chExt cx="2248420" cy="1324298"/>
              </a:xfrm>
            </p:grpSpPr>
            <p:sp>
              <p:nvSpPr>
                <p:cNvPr id="47" name="Freeform: Shape 46">
                  <a:extLst>
                    <a:ext uri="{FF2B5EF4-FFF2-40B4-BE49-F238E27FC236}">
                      <a16:creationId xmlns:a16="http://schemas.microsoft.com/office/drawing/2014/main" xmlns="" id="{80F61B54-6E98-A7C0-D9AA-E092382FBB5B}"/>
                    </a:ext>
                  </a:extLst>
                </p:cNvPr>
                <p:cNvSpPr/>
                <p:nvPr/>
              </p:nvSpPr>
              <p:spPr>
                <a:xfrm>
                  <a:off x="4640577" y="2287460"/>
                  <a:ext cx="1734098" cy="133894"/>
                </a:xfrm>
                <a:custGeom>
                  <a:avLst/>
                  <a:gdLst>
                    <a:gd name="connsiteX0" fmla="*/ 1667152 w 1734098"/>
                    <a:gd name="connsiteY0" fmla="*/ 133894 h 133894"/>
                    <a:gd name="connsiteX1" fmla="*/ 66947 w 1734098"/>
                    <a:gd name="connsiteY1" fmla="*/ 133894 h 133894"/>
                    <a:gd name="connsiteX2" fmla="*/ 0 w 1734098"/>
                    <a:gd name="connsiteY2" fmla="*/ 66947 h 133894"/>
                    <a:gd name="connsiteX3" fmla="*/ 66947 w 1734098"/>
                    <a:gd name="connsiteY3" fmla="*/ 0 h 133894"/>
                    <a:gd name="connsiteX4" fmla="*/ 1667152 w 1734098"/>
                    <a:gd name="connsiteY4" fmla="*/ 0 h 133894"/>
                    <a:gd name="connsiteX5" fmla="*/ 1734099 w 1734098"/>
                    <a:gd name="connsiteY5" fmla="*/ 66947 h 133894"/>
                    <a:gd name="connsiteX6" fmla="*/ 1667152 w 1734098"/>
                    <a:gd name="connsiteY6" fmla="*/ 133894 h 13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4098" h="133894">
                      <a:moveTo>
                        <a:pt x="1667152" y="133894"/>
                      </a:moveTo>
                      <a:lnTo>
                        <a:pt x="66947" y="133894"/>
                      </a:lnTo>
                      <a:cubicBezTo>
                        <a:pt x="29959" y="133894"/>
                        <a:pt x="0" y="103935"/>
                        <a:pt x="0" y="66947"/>
                      </a:cubicBezTo>
                      <a:cubicBezTo>
                        <a:pt x="0" y="29959"/>
                        <a:pt x="29959" y="0"/>
                        <a:pt x="66947" y="0"/>
                      </a:cubicBezTo>
                      <a:lnTo>
                        <a:pt x="1667152" y="0"/>
                      </a:lnTo>
                      <a:cubicBezTo>
                        <a:pt x="1704140" y="0"/>
                        <a:pt x="1734099" y="29959"/>
                        <a:pt x="1734099" y="66947"/>
                      </a:cubicBezTo>
                      <a:cubicBezTo>
                        <a:pt x="1734099" y="103935"/>
                        <a:pt x="1704140" y="133894"/>
                        <a:pt x="1667152" y="133894"/>
                      </a:cubicBezTo>
                      <a:close/>
                    </a:path>
                  </a:pathLst>
                </a:custGeom>
                <a:solidFill>
                  <a:srgbClr val="FFE197"/>
                </a:solidFill>
                <a:ln w="16684"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xmlns="" id="{A89A4630-8224-29F2-96C4-A3D6BD0DCCF8}"/>
                    </a:ext>
                  </a:extLst>
                </p:cNvPr>
                <p:cNvSpPr/>
                <p:nvPr/>
              </p:nvSpPr>
              <p:spPr>
                <a:xfrm>
                  <a:off x="5693154" y="1692258"/>
                  <a:ext cx="1195843" cy="1324298"/>
                </a:xfrm>
                <a:custGeom>
                  <a:avLst/>
                  <a:gdLst>
                    <a:gd name="connsiteX0" fmla="*/ 1195844 w 1195843"/>
                    <a:gd name="connsiteY0" fmla="*/ 901820 h 1324298"/>
                    <a:gd name="connsiteX1" fmla="*/ 1195844 w 1195843"/>
                    <a:gd name="connsiteY1" fmla="*/ 422478 h 1324298"/>
                    <a:gd name="connsiteX2" fmla="*/ 1104461 w 1195843"/>
                    <a:gd name="connsiteY2" fmla="*/ 264148 h 1324298"/>
                    <a:gd name="connsiteX3" fmla="*/ 689388 w 1195843"/>
                    <a:gd name="connsiteY3" fmla="*/ 24478 h 1324298"/>
                    <a:gd name="connsiteX4" fmla="*/ 506623 w 1195843"/>
                    <a:gd name="connsiteY4" fmla="*/ 24478 h 1324298"/>
                    <a:gd name="connsiteX5" fmla="*/ 91383 w 1195843"/>
                    <a:gd name="connsiteY5" fmla="*/ 264148 h 1324298"/>
                    <a:gd name="connsiteX6" fmla="*/ 0 w 1195843"/>
                    <a:gd name="connsiteY6" fmla="*/ 422478 h 1324298"/>
                    <a:gd name="connsiteX7" fmla="*/ 0 w 1195843"/>
                    <a:gd name="connsiteY7" fmla="*/ 901820 h 1324298"/>
                    <a:gd name="connsiteX8" fmla="*/ 91383 w 1195843"/>
                    <a:gd name="connsiteY8" fmla="*/ 1060150 h 1324298"/>
                    <a:gd name="connsiteX9" fmla="*/ 506623 w 1195843"/>
                    <a:gd name="connsiteY9" fmla="*/ 1299821 h 1324298"/>
                    <a:gd name="connsiteX10" fmla="*/ 689388 w 1195843"/>
                    <a:gd name="connsiteY10" fmla="*/ 1299821 h 1324298"/>
                    <a:gd name="connsiteX11" fmla="*/ 1104461 w 1195843"/>
                    <a:gd name="connsiteY11" fmla="*/ 1060150 h 1324298"/>
                    <a:gd name="connsiteX12" fmla="*/ 1195844 w 1195843"/>
                    <a:gd name="connsiteY12" fmla="*/ 901820 h 132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843" h="1324298">
                      <a:moveTo>
                        <a:pt x="1195844" y="901820"/>
                      </a:moveTo>
                      <a:lnTo>
                        <a:pt x="1195844" y="422478"/>
                      </a:lnTo>
                      <a:cubicBezTo>
                        <a:pt x="1195844" y="357205"/>
                        <a:pt x="1161031" y="296785"/>
                        <a:pt x="1104461" y="264148"/>
                      </a:cubicBezTo>
                      <a:lnTo>
                        <a:pt x="689388" y="24478"/>
                      </a:lnTo>
                      <a:cubicBezTo>
                        <a:pt x="632818" y="-8159"/>
                        <a:pt x="563193" y="-8159"/>
                        <a:pt x="506623" y="24478"/>
                      </a:cubicBezTo>
                      <a:lnTo>
                        <a:pt x="91383" y="264148"/>
                      </a:lnTo>
                      <a:cubicBezTo>
                        <a:pt x="34813" y="296785"/>
                        <a:pt x="0" y="357205"/>
                        <a:pt x="0" y="422478"/>
                      </a:cubicBezTo>
                      <a:lnTo>
                        <a:pt x="0" y="901820"/>
                      </a:lnTo>
                      <a:cubicBezTo>
                        <a:pt x="0" y="967093"/>
                        <a:pt x="34813" y="1027513"/>
                        <a:pt x="91383" y="1060150"/>
                      </a:cubicBezTo>
                      <a:lnTo>
                        <a:pt x="506623" y="1299821"/>
                      </a:lnTo>
                      <a:cubicBezTo>
                        <a:pt x="563193" y="1332457"/>
                        <a:pt x="632818" y="1332457"/>
                        <a:pt x="689388" y="1299821"/>
                      </a:cubicBezTo>
                      <a:lnTo>
                        <a:pt x="1104461" y="1060150"/>
                      </a:lnTo>
                      <a:cubicBezTo>
                        <a:pt x="1161031" y="1027513"/>
                        <a:pt x="1195844" y="967093"/>
                        <a:pt x="1195844" y="901820"/>
                      </a:cubicBezTo>
                      <a:close/>
                    </a:path>
                  </a:pathLst>
                </a:custGeom>
                <a:solidFill>
                  <a:srgbClr val="FFCC5E"/>
                </a:solidFill>
                <a:ln w="16684" cap="flat">
                  <a:noFill/>
                  <a:prstDash val="solid"/>
                  <a:miter/>
                </a:ln>
              </p:spPr>
              <p:txBody>
                <a:bodyPr rtlCol="0" anchor="ctr"/>
                <a:lstStyle/>
                <a:p>
                  <a:endParaRPr lang="en-US" dirty="0"/>
                </a:p>
              </p:txBody>
            </p:sp>
            <p:grpSp>
              <p:nvGrpSpPr>
                <p:cNvPr id="49" name="Graphic 2">
                  <a:extLst>
                    <a:ext uri="{FF2B5EF4-FFF2-40B4-BE49-F238E27FC236}">
                      <a16:creationId xmlns:a16="http://schemas.microsoft.com/office/drawing/2014/main" xmlns="" id="{DAB48F22-DA6E-AAE9-485A-82EA99F21530}"/>
                    </a:ext>
                  </a:extLst>
                </p:cNvPr>
                <p:cNvGrpSpPr/>
                <p:nvPr/>
              </p:nvGrpSpPr>
              <p:grpSpPr>
                <a:xfrm>
                  <a:off x="4775640" y="1920432"/>
                  <a:ext cx="892456" cy="892456"/>
                  <a:chOff x="4775640" y="1920432"/>
                  <a:chExt cx="892456" cy="892456"/>
                </a:xfrm>
              </p:grpSpPr>
              <p:grpSp>
                <p:nvGrpSpPr>
                  <p:cNvPr id="50" name="Graphic 2">
                    <a:extLst>
                      <a:ext uri="{FF2B5EF4-FFF2-40B4-BE49-F238E27FC236}">
                        <a16:creationId xmlns:a16="http://schemas.microsoft.com/office/drawing/2014/main" xmlns="" id="{11E516DC-0399-9B28-48DC-276053FC3B11}"/>
                      </a:ext>
                    </a:extLst>
                  </p:cNvPr>
                  <p:cNvGrpSpPr/>
                  <p:nvPr/>
                </p:nvGrpSpPr>
                <p:grpSpPr>
                  <a:xfrm>
                    <a:off x="4775640" y="1920432"/>
                    <a:ext cx="892456" cy="892456"/>
                    <a:chOff x="4775640" y="1920432"/>
                    <a:chExt cx="892456" cy="892456"/>
                  </a:xfrm>
                </p:grpSpPr>
                <p:sp>
                  <p:nvSpPr>
                    <p:cNvPr id="52" name="Freeform: Shape 51">
                      <a:extLst>
                        <a:ext uri="{FF2B5EF4-FFF2-40B4-BE49-F238E27FC236}">
                          <a16:creationId xmlns:a16="http://schemas.microsoft.com/office/drawing/2014/main" xmlns="" id="{BA07B385-01BD-DBE2-13EE-341EBFD97E37}"/>
                        </a:ext>
                      </a:extLst>
                    </p:cNvPr>
                    <p:cNvSpPr/>
                    <p:nvPr/>
                  </p:nvSpPr>
                  <p:spPr>
                    <a:xfrm rot="-3860400">
                      <a:off x="4887467" y="2032258"/>
                      <a:ext cx="668802" cy="668802"/>
                    </a:xfrm>
                    <a:custGeom>
                      <a:avLst/>
                      <a:gdLst>
                        <a:gd name="connsiteX0" fmla="*/ 668802 w 668802"/>
                        <a:gd name="connsiteY0" fmla="*/ 334401 h 668802"/>
                        <a:gd name="connsiteX1" fmla="*/ 334401 w 668802"/>
                        <a:gd name="connsiteY1" fmla="*/ 668802 h 668802"/>
                        <a:gd name="connsiteX2" fmla="*/ 0 w 668802"/>
                        <a:gd name="connsiteY2" fmla="*/ 334401 h 668802"/>
                        <a:gd name="connsiteX3" fmla="*/ 334401 w 668802"/>
                        <a:gd name="connsiteY3" fmla="*/ 0 h 668802"/>
                        <a:gd name="connsiteX4" fmla="*/ 668802 w 668802"/>
                        <a:gd name="connsiteY4" fmla="*/ 334401 h 6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02" h="668802">
                          <a:moveTo>
                            <a:pt x="668802" y="334401"/>
                          </a:moveTo>
                          <a:cubicBezTo>
                            <a:pt x="668802" y="519086"/>
                            <a:pt x="519086" y="668802"/>
                            <a:pt x="334401" y="668802"/>
                          </a:cubicBezTo>
                          <a:cubicBezTo>
                            <a:pt x="149716" y="668802"/>
                            <a:pt x="0" y="519086"/>
                            <a:pt x="0" y="334401"/>
                          </a:cubicBezTo>
                          <a:cubicBezTo>
                            <a:pt x="0" y="149716"/>
                            <a:pt x="149716" y="0"/>
                            <a:pt x="334401" y="0"/>
                          </a:cubicBezTo>
                          <a:cubicBezTo>
                            <a:pt x="519086" y="0"/>
                            <a:pt x="668802" y="149716"/>
                            <a:pt x="668802" y="334401"/>
                          </a:cubicBezTo>
                          <a:close/>
                        </a:path>
                      </a:pathLst>
                    </a:custGeom>
                    <a:solidFill>
                      <a:srgbClr val="BABABA"/>
                    </a:solidFill>
                    <a:ln w="16684" cap="flat">
                      <a:noFill/>
                      <a:prstDash val="solid"/>
                      <a:miter/>
                    </a:ln>
                  </p:spPr>
                  <p:txBody>
                    <a:bodyPr rtlCol="0" anchor="ctr"/>
                    <a:lstStyle/>
                    <a:p>
                      <a:endParaRPr lang="en-US" dirty="0"/>
                    </a:p>
                  </p:txBody>
                </p:sp>
                <p:sp>
                  <p:nvSpPr>
                    <p:cNvPr id="53" name="Freeform: Shape 52">
                      <a:extLst>
                        <a:ext uri="{FF2B5EF4-FFF2-40B4-BE49-F238E27FC236}">
                          <a16:creationId xmlns:a16="http://schemas.microsoft.com/office/drawing/2014/main" xmlns="" id="{5E40285E-07D6-9AD4-8E86-5460162D3F38}"/>
                        </a:ext>
                      </a:extLst>
                    </p:cNvPr>
                    <p:cNvSpPr/>
                    <p:nvPr/>
                  </p:nvSpPr>
                  <p:spPr>
                    <a:xfrm>
                      <a:off x="5014310" y="2159088"/>
                      <a:ext cx="415407" cy="415407"/>
                    </a:xfrm>
                    <a:custGeom>
                      <a:avLst/>
                      <a:gdLst>
                        <a:gd name="connsiteX0" fmla="*/ 415407 w 415407"/>
                        <a:gd name="connsiteY0" fmla="*/ 207704 h 415407"/>
                        <a:gd name="connsiteX1" fmla="*/ 207704 w 415407"/>
                        <a:gd name="connsiteY1" fmla="*/ 415407 h 415407"/>
                        <a:gd name="connsiteX2" fmla="*/ 0 w 415407"/>
                        <a:gd name="connsiteY2" fmla="*/ 207704 h 415407"/>
                        <a:gd name="connsiteX3" fmla="*/ 207704 w 415407"/>
                        <a:gd name="connsiteY3" fmla="*/ 0 h 415407"/>
                        <a:gd name="connsiteX4" fmla="*/ 415407 w 415407"/>
                        <a:gd name="connsiteY4" fmla="*/ 207704 h 41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07" h="415407">
                          <a:moveTo>
                            <a:pt x="415407" y="207704"/>
                          </a:moveTo>
                          <a:cubicBezTo>
                            <a:pt x="415407" y="322415"/>
                            <a:pt x="322415" y="415407"/>
                            <a:pt x="207704" y="415407"/>
                          </a:cubicBezTo>
                          <a:cubicBezTo>
                            <a:pt x="92992" y="415407"/>
                            <a:pt x="0" y="322415"/>
                            <a:pt x="0" y="207704"/>
                          </a:cubicBezTo>
                          <a:cubicBezTo>
                            <a:pt x="0" y="92992"/>
                            <a:pt x="92992" y="0"/>
                            <a:pt x="207704" y="0"/>
                          </a:cubicBezTo>
                          <a:cubicBezTo>
                            <a:pt x="322415" y="0"/>
                            <a:pt x="415407" y="92992"/>
                            <a:pt x="415407" y="207704"/>
                          </a:cubicBezTo>
                          <a:close/>
                        </a:path>
                      </a:pathLst>
                    </a:custGeom>
                    <a:solidFill>
                      <a:srgbClr val="FFFFFF"/>
                    </a:solidFill>
                    <a:ln w="16684" cap="flat">
                      <a:noFill/>
                      <a:prstDash val="solid"/>
                      <a:miter/>
                    </a:ln>
                  </p:spPr>
                  <p:txBody>
                    <a:bodyPr rtlCol="0" anchor="ctr"/>
                    <a:lstStyle/>
                    <a:p>
                      <a:endParaRPr lang="en-US" dirty="0"/>
                    </a:p>
                  </p:txBody>
                </p:sp>
              </p:grpSp>
              <p:sp>
                <p:nvSpPr>
                  <p:cNvPr id="51" name="TextBox 50">
                    <a:extLst>
                      <a:ext uri="{FF2B5EF4-FFF2-40B4-BE49-F238E27FC236}">
                        <a16:creationId xmlns:a16="http://schemas.microsoft.com/office/drawing/2014/main" xmlns="" id="{7B703D13-A94C-3C14-8693-301AEC3966B2}"/>
                      </a:ext>
                    </a:extLst>
                  </p:cNvPr>
                  <p:cNvSpPr txBox="1"/>
                  <p:nvPr/>
                </p:nvSpPr>
                <p:spPr>
                  <a:xfrm>
                    <a:off x="4993140" y="2194138"/>
                    <a:ext cx="431528" cy="320537"/>
                  </a:xfrm>
                  <a:prstGeom prst="rect">
                    <a:avLst/>
                  </a:prstGeom>
                  <a:noFill/>
                </p:spPr>
                <p:txBody>
                  <a:bodyPr wrap="none" rtlCol="0">
                    <a:spAutoFit/>
                  </a:bodyPr>
                  <a:lstStyle/>
                  <a:p>
                    <a:pPr algn="l"/>
                    <a:r>
                      <a:rPr lang="en-US" sz="1483" spc="0" baseline="0" dirty="0">
                        <a:ln/>
                        <a:solidFill>
                          <a:srgbClr val="BABABA"/>
                        </a:solidFill>
                        <a:latin typeface="Montserrat Black"/>
                        <a:sym typeface="Montserrat Black"/>
                        <a:rtl val="0"/>
                      </a:rPr>
                      <a:t>02</a:t>
                    </a:r>
                  </a:p>
                </p:txBody>
              </p:sp>
            </p:grpSp>
          </p:grpSp>
          <p:sp>
            <p:nvSpPr>
              <p:cNvPr id="46" name="TextBox 45">
                <a:extLst>
                  <a:ext uri="{FF2B5EF4-FFF2-40B4-BE49-F238E27FC236}">
                    <a16:creationId xmlns:a16="http://schemas.microsoft.com/office/drawing/2014/main" xmlns="" id="{08E6C274-7BD6-D089-A2E1-9D33065ABFC2}"/>
                  </a:ext>
                </a:extLst>
              </p:cNvPr>
              <p:cNvSpPr txBox="1"/>
              <p:nvPr/>
            </p:nvSpPr>
            <p:spPr>
              <a:xfrm>
                <a:off x="2591323" y="2081840"/>
                <a:ext cx="2184317" cy="47330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تقييم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64" name="Picture 63">
              <a:extLst>
                <a:ext uri="{FF2B5EF4-FFF2-40B4-BE49-F238E27FC236}">
                  <a16:creationId xmlns:a16="http://schemas.microsoft.com/office/drawing/2014/main" xmlns="" id="{276023AF-CA46-673C-58DC-4341108BAA6F}"/>
                </a:ext>
              </a:extLst>
            </p:cNvPr>
            <p:cNvPicPr>
              <a:picLocks noChangeAspect="1"/>
            </p:cNvPicPr>
            <p:nvPr/>
          </p:nvPicPr>
          <p:blipFill>
            <a:blip r:embed="rId2"/>
            <a:stretch>
              <a:fillRect/>
            </a:stretch>
          </p:blipFill>
          <p:spPr>
            <a:xfrm>
              <a:off x="6077029" y="3110060"/>
              <a:ext cx="639968" cy="639968"/>
            </a:xfrm>
            <a:prstGeom prst="rect">
              <a:avLst/>
            </a:prstGeom>
          </p:spPr>
        </p:pic>
      </p:grpSp>
      <p:grpSp>
        <p:nvGrpSpPr>
          <p:cNvPr id="71" name="Group 70">
            <a:extLst>
              <a:ext uri="{FF2B5EF4-FFF2-40B4-BE49-F238E27FC236}">
                <a16:creationId xmlns:a16="http://schemas.microsoft.com/office/drawing/2014/main" xmlns="" id="{CF82F834-358C-F909-2320-92C8E8AF07F2}"/>
              </a:ext>
            </a:extLst>
          </p:cNvPr>
          <p:cNvGrpSpPr/>
          <p:nvPr/>
        </p:nvGrpSpPr>
        <p:grpSpPr>
          <a:xfrm>
            <a:off x="5287601" y="3697730"/>
            <a:ext cx="3733581" cy="1120587"/>
            <a:chOff x="5280038" y="3862729"/>
            <a:chExt cx="3733581" cy="1120587"/>
          </a:xfrm>
        </p:grpSpPr>
        <p:grpSp>
          <p:nvGrpSpPr>
            <p:cNvPr id="18" name="Group 17">
              <a:extLst>
                <a:ext uri="{FF2B5EF4-FFF2-40B4-BE49-F238E27FC236}">
                  <a16:creationId xmlns:a16="http://schemas.microsoft.com/office/drawing/2014/main" xmlns="" id="{594AF932-20BF-70FF-DE62-30B7E34E78F6}"/>
                </a:ext>
              </a:extLst>
            </p:cNvPr>
            <p:cNvGrpSpPr/>
            <p:nvPr/>
          </p:nvGrpSpPr>
          <p:grpSpPr>
            <a:xfrm>
              <a:off x="5280038" y="3862729"/>
              <a:ext cx="3733581" cy="1120587"/>
              <a:chOff x="5054645" y="2866983"/>
              <a:chExt cx="4412307" cy="1324298"/>
            </a:xfrm>
          </p:grpSpPr>
          <p:grpSp>
            <p:nvGrpSpPr>
              <p:cNvPr id="19" name="Group 18">
                <a:extLst>
                  <a:ext uri="{FF2B5EF4-FFF2-40B4-BE49-F238E27FC236}">
                    <a16:creationId xmlns:a16="http://schemas.microsoft.com/office/drawing/2014/main" xmlns="" id="{DA6EE8E7-0D46-3293-D782-70AA2BD301F4}"/>
                  </a:ext>
                </a:extLst>
              </p:cNvPr>
              <p:cNvGrpSpPr/>
              <p:nvPr/>
            </p:nvGrpSpPr>
            <p:grpSpPr>
              <a:xfrm>
                <a:off x="5054645" y="2866983"/>
                <a:ext cx="2230344" cy="1324298"/>
                <a:chOff x="5054645" y="504783"/>
                <a:chExt cx="2230344" cy="1324298"/>
              </a:xfrm>
            </p:grpSpPr>
            <p:sp>
              <p:nvSpPr>
                <p:cNvPr id="27" name="Freeform: Shape 26">
                  <a:extLst>
                    <a:ext uri="{FF2B5EF4-FFF2-40B4-BE49-F238E27FC236}">
                      <a16:creationId xmlns:a16="http://schemas.microsoft.com/office/drawing/2014/main" xmlns="" id="{99E2CF98-1657-1446-77DE-563075F75EC5}"/>
                    </a:ext>
                  </a:extLst>
                </p:cNvPr>
                <p:cNvSpPr/>
                <p:nvPr/>
              </p:nvSpPr>
              <p:spPr>
                <a:xfrm>
                  <a:off x="5550891" y="1087599"/>
                  <a:ext cx="1734098" cy="133894"/>
                </a:xfrm>
                <a:custGeom>
                  <a:avLst/>
                  <a:gdLst>
                    <a:gd name="connsiteX0" fmla="*/ 1666984 w 1734098"/>
                    <a:gd name="connsiteY0" fmla="*/ 133894 h 133894"/>
                    <a:gd name="connsiteX1" fmla="*/ 66947 w 1734098"/>
                    <a:gd name="connsiteY1" fmla="*/ 133894 h 133894"/>
                    <a:gd name="connsiteX2" fmla="*/ 0 w 1734098"/>
                    <a:gd name="connsiteY2" fmla="*/ 66947 h 133894"/>
                    <a:gd name="connsiteX3" fmla="*/ 66947 w 1734098"/>
                    <a:gd name="connsiteY3" fmla="*/ 0 h 133894"/>
                    <a:gd name="connsiteX4" fmla="*/ 1667152 w 1734098"/>
                    <a:gd name="connsiteY4" fmla="*/ 0 h 133894"/>
                    <a:gd name="connsiteX5" fmla="*/ 1734099 w 1734098"/>
                    <a:gd name="connsiteY5" fmla="*/ 66947 h 133894"/>
                    <a:gd name="connsiteX6" fmla="*/ 1667152 w 1734098"/>
                    <a:gd name="connsiteY6" fmla="*/ 133894 h 13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4098" h="133894">
                      <a:moveTo>
                        <a:pt x="1666984" y="133894"/>
                      </a:moveTo>
                      <a:lnTo>
                        <a:pt x="66947" y="133894"/>
                      </a:lnTo>
                      <a:cubicBezTo>
                        <a:pt x="29959" y="133894"/>
                        <a:pt x="0" y="103935"/>
                        <a:pt x="0" y="66947"/>
                      </a:cubicBezTo>
                      <a:cubicBezTo>
                        <a:pt x="0" y="29959"/>
                        <a:pt x="29959" y="0"/>
                        <a:pt x="66947" y="0"/>
                      </a:cubicBezTo>
                      <a:lnTo>
                        <a:pt x="1667152" y="0"/>
                      </a:lnTo>
                      <a:cubicBezTo>
                        <a:pt x="1704140" y="0"/>
                        <a:pt x="1734099" y="29959"/>
                        <a:pt x="1734099" y="66947"/>
                      </a:cubicBezTo>
                      <a:cubicBezTo>
                        <a:pt x="1734099" y="103935"/>
                        <a:pt x="1704140" y="133894"/>
                        <a:pt x="1667152" y="133894"/>
                      </a:cubicBezTo>
                      <a:close/>
                    </a:path>
                  </a:pathLst>
                </a:custGeom>
                <a:solidFill>
                  <a:srgbClr val="50A3A7"/>
                </a:solidFill>
                <a:ln w="16684"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xmlns="" id="{6EE589A5-A64C-925D-C151-DD6540D9D3E2}"/>
                    </a:ext>
                  </a:extLst>
                </p:cNvPr>
                <p:cNvSpPr/>
                <p:nvPr/>
              </p:nvSpPr>
              <p:spPr>
                <a:xfrm>
                  <a:off x="5054645" y="504783"/>
                  <a:ext cx="1195843" cy="1324298"/>
                </a:xfrm>
                <a:custGeom>
                  <a:avLst/>
                  <a:gdLst>
                    <a:gd name="connsiteX0" fmla="*/ 1195844 w 1195843"/>
                    <a:gd name="connsiteY0" fmla="*/ 901820 h 1324298"/>
                    <a:gd name="connsiteX1" fmla="*/ 1195844 w 1195843"/>
                    <a:gd name="connsiteY1" fmla="*/ 422478 h 1324298"/>
                    <a:gd name="connsiteX2" fmla="*/ 1104461 w 1195843"/>
                    <a:gd name="connsiteY2" fmla="*/ 264148 h 1324298"/>
                    <a:gd name="connsiteX3" fmla="*/ 689221 w 1195843"/>
                    <a:gd name="connsiteY3" fmla="*/ 24478 h 1324298"/>
                    <a:gd name="connsiteX4" fmla="*/ 506455 w 1195843"/>
                    <a:gd name="connsiteY4" fmla="*/ 24478 h 1324298"/>
                    <a:gd name="connsiteX5" fmla="*/ 91383 w 1195843"/>
                    <a:gd name="connsiteY5" fmla="*/ 264148 h 1324298"/>
                    <a:gd name="connsiteX6" fmla="*/ 0 w 1195843"/>
                    <a:gd name="connsiteY6" fmla="*/ 422478 h 1324298"/>
                    <a:gd name="connsiteX7" fmla="*/ 0 w 1195843"/>
                    <a:gd name="connsiteY7" fmla="*/ 901820 h 1324298"/>
                    <a:gd name="connsiteX8" fmla="*/ 91383 w 1195843"/>
                    <a:gd name="connsiteY8" fmla="*/ 1060150 h 1324298"/>
                    <a:gd name="connsiteX9" fmla="*/ 506455 w 1195843"/>
                    <a:gd name="connsiteY9" fmla="*/ 1299821 h 1324298"/>
                    <a:gd name="connsiteX10" fmla="*/ 689221 w 1195843"/>
                    <a:gd name="connsiteY10" fmla="*/ 1299821 h 1324298"/>
                    <a:gd name="connsiteX11" fmla="*/ 1104293 w 1195843"/>
                    <a:gd name="connsiteY11" fmla="*/ 1060150 h 1324298"/>
                    <a:gd name="connsiteX12" fmla="*/ 1195676 w 1195843"/>
                    <a:gd name="connsiteY12" fmla="*/ 901820 h 132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843" h="1324298">
                      <a:moveTo>
                        <a:pt x="1195844" y="901820"/>
                      </a:moveTo>
                      <a:lnTo>
                        <a:pt x="1195844" y="422478"/>
                      </a:lnTo>
                      <a:cubicBezTo>
                        <a:pt x="1195844" y="357205"/>
                        <a:pt x="1161031" y="296785"/>
                        <a:pt x="1104461" y="264148"/>
                      </a:cubicBezTo>
                      <a:lnTo>
                        <a:pt x="689221" y="24478"/>
                      </a:lnTo>
                      <a:cubicBezTo>
                        <a:pt x="632651" y="-8159"/>
                        <a:pt x="563026" y="-8159"/>
                        <a:pt x="506455" y="24478"/>
                      </a:cubicBezTo>
                      <a:lnTo>
                        <a:pt x="91383" y="264148"/>
                      </a:lnTo>
                      <a:cubicBezTo>
                        <a:pt x="34813" y="296785"/>
                        <a:pt x="0" y="357205"/>
                        <a:pt x="0" y="422478"/>
                      </a:cubicBezTo>
                      <a:lnTo>
                        <a:pt x="0" y="901820"/>
                      </a:lnTo>
                      <a:cubicBezTo>
                        <a:pt x="0" y="967093"/>
                        <a:pt x="34813" y="1027513"/>
                        <a:pt x="91383" y="1060150"/>
                      </a:cubicBezTo>
                      <a:lnTo>
                        <a:pt x="506455" y="1299821"/>
                      </a:lnTo>
                      <a:cubicBezTo>
                        <a:pt x="563026" y="1332458"/>
                        <a:pt x="632651" y="1332458"/>
                        <a:pt x="689221" y="1299821"/>
                      </a:cubicBezTo>
                      <a:lnTo>
                        <a:pt x="1104293" y="1060150"/>
                      </a:lnTo>
                      <a:cubicBezTo>
                        <a:pt x="1160864" y="1027513"/>
                        <a:pt x="1195676" y="967093"/>
                        <a:pt x="1195676" y="901820"/>
                      </a:cubicBezTo>
                      <a:close/>
                    </a:path>
                  </a:pathLst>
                </a:custGeom>
                <a:solidFill>
                  <a:srgbClr val="3D8E92"/>
                </a:solidFill>
                <a:ln w="16684" cap="flat">
                  <a:noFill/>
                  <a:prstDash val="solid"/>
                  <a:miter/>
                </a:ln>
              </p:spPr>
              <p:txBody>
                <a:bodyPr rtlCol="0" anchor="ctr"/>
                <a:lstStyle/>
                <a:p>
                  <a:endParaRPr lang="en-US" dirty="0"/>
                </a:p>
              </p:txBody>
            </p:sp>
            <p:grpSp>
              <p:nvGrpSpPr>
                <p:cNvPr id="29" name="Graphic 2">
                  <a:extLst>
                    <a:ext uri="{FF2B5EF4-FFF2-40B4-BE49-F238E27FC236}">
                      <a16:creationId xmlns:a16="http://schemas.microsoft.com/office/drawing/2014/main" xmlns="" id="{127C9C17-E20B-E656-EEAB-745BF5F0270D}"/>
                    </a:ext>
                  </a:extLst>
                </p:cNvPr>
                <p:cNvGrpSpPr/>
                <p:nvPr/>
              </p:nvGrpSpPr>
              <p:grpSpPr>
                <a:xfrm>
                  <a:off x="6248612" y="694058"/>
                  <a:ext cx="945829" cy="945829"/>
                  <a:chOff x="6248612" y="694058"/>
                  <a:chExt cx="945829" cy="945829"/>
                </a:xfrm>
              </p:grpSpPr>
              <p:grpSp>
                <p:nvGrpSpPr>
                  <p:cNvPr id="30" name="Graphic 2">
                    <a:extLst>
                      <a:ext uri="{FF2B5EF4-FFF2-40B4-BE49-F238E27FC236}">
                        <a16:creationId xmlns:a16="http://schemas.microsoft.com/office/drawing/2014/main" xmlns="" id="{715CBBAE-B3CE-0BC4-83A7-87161E32EA8F}"/>
                      </a:ext>
                    </a:extLst>
                  </p:cNvPr>
                  <p:cNvGrpSpPr/>
                  <p:nvPr/>
                </p:nvGrpSpPr>
                <p:grpSpPr>
                  <a:xfrm>
                    <a:off x="6248612" y="694058"/>
                    <a:ext cx="945829" cy="945829"/>
                    <a:chOff x="6248612" y="694058"/>
                    <a:chExt cx="945829" cy="945829"/>
                  </a:xfrm>
                </p:grpSpPr>
                <p:sp>
                  <p:nvSpPr>
                    <p:cNvPr id="32" name="Freeform: Shape 31">
                      <a:extLst>
                        <a:ext uri="{FF2B5EF4-FFF2-40B4-BE49-F238E27FC236}">
                          <a16:creationId xmlns:a16="http://schemas.microsoft.com/office/drawing/2014/main" xmlns="" id="{7B5139CC-BAE4-C24C-D215-2FBF80C6816C}"/>
                        </a:ext>
                      </a:extLst>
                    </p:cNvPr>
                    <p:cNvSpPr/>
                    <p:nvPr/>
                  </p:nvSpPr>
                  <p:spPr>
                    <a:xfrm rot="-2700000">
                      <a:off x="6387126" y="832571"/>
                      <a:ext cx="668802" cy="668802"/>
                    </a:xfrm>
                    <a:custGeom>
                      <a:avLst/>
                      <a:gdLst>
                        <a:gd name="connsiteX0" fmla="*/ 668802 w 668802"/>
                        <a:gd name="connsiteY0" fmla="*/ 334401 h 668802"/>
                        <a:gd name="connsiteX1" fmla="*/ 334401 w 668802"/>
                        <a:gd name="connsiteY1" fmla="*/ 668802 h 668802"/>
                        <a:gd name="connsiteX2" fmla="*/ 0 w 668802"/>
                        <a:gd name="connsiteY2" fmla="*/ 334401 h 668802"/>
                        <a:gd name="connsiteX3" fmla="*/ 334401 w 668802"/>
                        <a:gd name="connsiteY3" fmla="*/ 0 h 668802"/>
                        <a:gd name="connsiteX4" fmla="*/ 668802 w 668802"/>
                        <a:gd name="connsiteY4" fmla="*/ 334401 h 6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02" h="668802">
                          <a:moveTo>
                            <a:pt x="668802" y="334401"/>
                          </a:moveTo>
                          <a:cubicBezTo>
                            <a:pt x="668802" y="519086"/>
                            <a:pt x="519086" y="668802"/>
                            <a:pt x="334401" y="668802"/>
                          </a:cubicBezTo>
                          <a:cubicBezTo>
                            <a:pt x="149716" y="668802"/>
                            <a:pt x="0" y="519086"/>
                            <a:pt x="0" y="334401"/>
                          </a:cubicBezTo>
                          <a:cubicBezTo>
                            <a:pt x="0" y="149717"/>
                            <a:pt x="149716" y="0"/>
                            <a:pt x="334401" y="0"/>
                          </a:cubicBezTo>
                          <a:cubicBezTo>
                            <a:pt x="519086" y="0"/>
                            <a:pt x="668802" y="149717"/>
                            <a:pt x="668802" y="334401"/>
                          </a:cubicBezTo>
                          <a:close/>
                        </a:path>
                      </a:pathLst>
                    </a:custGeom>
                    <a:solidFill>
                      <a:srgbClr val="BABABA"/>
                    </a:solidFill>
                    <a:ln w="16684"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xmlns="" id="{41D023B4-5CE5-7E07-D21D-C1AA4422A7CB}"/>
                        </a:ext>
                      </a:extLst>
                    </p:cNvPr>
                    <p:cNvSpPr/>
                    <p:nvPr/>
                  </p:nvSpPr>
                  <p:spPr>
                    <a:xfrm>
                      <a:off x="6513926" y="959228"/>
                      <a:ext cx="415407" cy="415407"/>
                    </a:xfrm>
                    <a:custGeom>
                      <a:avLst/>
                      <a:gdLst>
                        <a:gd name="connsiteX0" fmla="*/ 415407 w 415407"/>
                        <a:gd name="connsiteY0" fmla="*/ 207704 h 415407"/>
                        <a:gd name="connsiteX1" fmla="*/ 207704 w 415407"/>
                        <a:gd name="connsiteY1" fmla="*/ 415407 h 415407"/>
                        <a:gd name="connsiteX2" fmla="*/ 0 w 415407"/>
                        <a:gd name="connsiteY2" fmla="*/ 207704 h 415407"/>
                        <a:gd name="connsiteX3" fmla="*/ 207704 w 415407"/>
                        <a:gd name="connsiteY3" fmla="*/ 0 h 415407"/>
                        <a:gd name="connsiteX4" fmla="*/ 415407 w 415407"/>
                        <a:gd name="connsiteY4" fmla="*/ 207704 h 41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07" h="415407">
                          <a:moveTo>
                            <a:pt x="415407" y="207704"/>
                          </a:moveTo>
                          <a:cubicBezTo>
                            <a:pt x="415407" y="322415"/>
                            <a:pt x="322415" y="415407"/>
                            <a:pt x="207704" y="415407"/>
                          </a:cubicBezTo>
                          <a:cubicBezTo>
                            <a:pt x="92992" y="415407"/>
                            <a:pt x="0" y="322415"/>
                            <a:pt x="0" y="207704"/>
                          </a:cubicBezTo>
                          <a:cubicBezTo>
                            <a:pt x="0" y="92992"/>
                            <a:pt x="92992" y="0"/>
                            <a:pt x="207704" y="0"/>
                          </a:cubicBezTo>
                          <a:cubicBezTo>
                            <a:pt x="322415" y="0"/>
                            <a:pt x="415407" y="92992"/>
                            <a:pt x="415407" y="207704"/>
                          </a:cubicBezTo>
                          <a:close/>
                        </a:path>
                      </a:pathLst>
                    </a:custGeom>
                    <a:solidFill>
                      <a:srgbClr val="FFFFFF"/>
                    </a:solidFill>
                    <a:ln w="16684" cap="flat">
                      <a:noFill/>
                      <a:prstDash val="solid"/>
                      <a:miter/>
                    </a:ln>
                  </p:spPr>
                  <p:txBody>
                    <a:bodyPr rtlCol="0" anchor="ctr"/>
                    <a:lstStyle/>
                    <a:p>
                      <a:endParaRPr lang="en-US" dirty="0"/>
                    </a:p>
                  </p:txBody>
                </p:sp>
              </p:grpSp>
              <p:sp>
                <p:nvSpPr>
                  <p:cNvPr id="31" name="TextBox 30">
                    <a:extLst>
                      <a:ext uri="{FF2B5EF4-FFF2-40B4-BE49-F238E27FC236}">
                        <a16:creationId xmlns:a16="http://schemas.microsoft.com/office/drawing/2014/main" xmlns="" id="{02D56004-CBF1-C84A-0130-63897192D14B}"/>
                      </a:ext>
                    </a:extLst>
                  </p:cNvPr>
                  <p:cNvSpPr txBox="1"/>
                  <p:nvPr/>
                </p:nvSpPr>
                <p:spPr>
                  <a:xfrm>
                    <a:off x="6474298" y="994278"/>
                    <a:ext cx="433132" cy="320537"/>
                  </a:xfrm>
                  <a:prstGeom prst="rect">
                    <a:avLst/>
                  </a:prstGeom>
                  <a:noFill/>
                </p:spPr>
                <p:txBody>
                  <a:bodyPr wrap="none" rtlCol="0">
                    <a:spAutoFit/>
                  </a:bodyPr>
                  <a:lstStyle/>
                  <a:p>
                    <a:pPr algn="l"/>
                    <a:r>
                      <a:rPr lang="en-US" sz="1483" spc="0" baseline="0" dirty="0">
                        <a:ln/>
                        <a:solidFill>
                          <a:srgbClr val="BABABA"/>
                        </a:solidFill>
                        <a:latin typeface="Montserrat Black"/>
                        <a:sym typeface="Montserrat Black"/>
                        <a:rtl val="0"/>
                      </a:rPr>
                      <a:t>03</a:t>
                    </a:r>
                  </a:p>
                </p:txBody>
              </p:sp>
            </p:grpSp>
          </p:grpSp>
          <p:sp>
            <p:nvSpPr>
              <p:cNvPr id="26" name="TextBox 25">
                <a:extLst>
                  <a:ext uri="{FF2B5EF4-FFF2-40B4-BE49-F238E27FC236}">
                    <a16:creationId xmlns:a16="http://schemas.microsoft.com/office/drawing/2014/main" xmlns="" id="{E887CBFB-0473-86D9-00CB-45B84D769AB9}"/>
                  </a:ext>
                </a:extLst>
              </p:cNvPr>
              <p:cNvSpPr txBox="1"/>
              <p:nvPr/>
            </p:nvSpPr>
            <p:spPr>
              <a:xfrm>
                <a:off x="7282635" y="3258989"/>
                <a:ext cx="2184317" cy="47330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تطوير استراتيجيات التخفيف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65" name="Picture 64">
              <a:extLst>
                <a:ext uri="{FF2B5EF4-FFF2-40B4-BE49-F238E27FC236}">
                  <a16:creationId xmlns:a16="http://schemas.microsoft.com/office/drawing/2014/main" xmlns="" id="{46B0910D-3EA9-B6D6-971C-709E648E0A77}"/>
                </a:ext>
              </a:extLst>
            </p:cNvPr>
            <p:cNvPicPr>
              <a:picLocks noChangeAspect="1"/>
            </p:cNvPicPr>
            <p:nvPr/>
          </p:nvPicPr>
          <p:blipFill>
            <a:blip r:embed="rId3">
              <a:biLevel thresh="50000"/>
            </a:blip>
            <a:stretch>
              <a:fillRect/>
            </a:stretch>
          </p:blipFill>
          <p:spPr>
            <a:xfrm>
              <a:off x="5544967" y="4128270"/>
              <a:ext cx="572280" cy="572280"/>
            </a:xfrm>
            <a:prstGeom prst="rect">
              <a:avLst/>
            </a:prstGeom>
          </p:spPr>
        </p:pic>
      </p:grpSp>
      <p:grpSp>
        <p:nvGrpSpPr>
          <p:cNvPr id="72" name="Group 71">
            <a:extLst>
              <a:ext uri="{FF2B5EF4-FFF2-40B4-BE49-F238E27FC236}">
                <a16:creationId xmlns:a16="http://schemas.microsoft.com/office/drawing/2014/main" xmlns="" id="{55AC98CC-5E30-59D1-FF62-82ECCF4C981E}"/>
              </a:ext>
            </a:extLst>
          </p:cNvPr>
          <p:cNvGrpSpPr/>
          <p:nvPr/>
        </p:nvGrpSpPr>
        <p:grpSpPr>
          <a:xfrm>
            <a:off x="3348013" y="4664852"/>
            <a:ext cx="3491769" cy="1120587"/>
            <a:chOff x="3340450" y="4867540"/>
            <a:chExt cx="3491769" cy="1120587"/>
          </a:xfrm>
        </p:grpSpPr>
        <p:grpSp>
          <p:nvGrpSpPr>
            <p:cNvPr id="34" name="Group 33">
              <a:extLst>
                <a:ext uri="{FF2B5EF4-FFF2-40B4-BE49-F238E27FC236}">
                  <a16:creationId xmlns:a16="http://schemas.microsoft.com/office/drawing/2014/main" xmlns="" id="{CB1E7AAB-A65D-0C21-C1B1-1699E841B5BB}"/>
                </a:ext>
              </a:extLst>
            </p:cNvPr>
            <p:cNvGrpSpPr/>
            <p:nvPr/>
          </p:nvGrpSpPr>
          <p:grpSpPr>
            <a:xfrm>
              <a:off x="3340450" y="4867540"/>
              <a:ext cx="3491769" cy="1120587"/>
              <a:chOff x="2762461" y="4054458"/>
              <a:chExt cx="4126536" cy="1324298"/>
            </a:xfrm>
          </p:grpSpPr>
          <p:grpSp>
            <p:nvGrpSpPr>
              <p:cNvPr id="35" name="Group 34">
                <a:extLst>
                  <a:ext uri="{FF2B5EF4-FFF2-40B4-BE49-F238E27FC236}">
                    <a16:creationId xmlns:a16="http://schemas.microsoft.com/office/drawing/2014/main" xmlns="" id="{B4A4DFF2-BC50-CA21-8BA7-D4832BF07160}"/>
                  </a:ext>
                </a:extLst>
              </p:cNvPr>
              <p:cNvGrpSpPr/>
              <p:nvPr/>
            </p:nvGrpSpPr>
            <p:grpSpPr>
              <a:xfrm>
                <a:off x="4640577" y="4054458"/>
                <a:ext cx="2248420" cy="1324298"/>
                <a:chOff x="4640577" y="1692258"/>
                <a:chExt cx="2248420" cy="1324298"/>
              </a:xfrm>
            </p:grpSpPr>
            <p:sp>
              <p:nvSpPr>
                <p:cNvPr id="37" name="Freeform: Shape 36">
                  <a:extLst>
                    <a:ext uri="{FF2B5EF4-FFF2-40B4-BE49-F238E27FC236}">
                      <a16:creationId xmlns:a16="http://schemas.microsoft.com/office/drawing/2014/main" xmlns="" id="{73195D21-F468-6F5C-09CC-740272021A74}"/>
                    </a:ext>
                  </a:extLst>
                </p:cNvPr>
                <p:cNvSpPr/>
                <p:nvPr/>
              </p:nvSpPr>
              <p:spPr>
                <a:xfrm>
                  <a:off x="4640577" y="2287460"/>
                  <a:ext cx="1734098" cy="133894"/>
                </a:xfrm>
                <a:custGeom>
                  <a:avLst/>
                  <a:gdLst>
                    <a:gd name="connsiteX0" fmla="*/ 1667152 w 1734098"/>
                    <a:gd name="connsiteY0" fmla="*/ 133894 h 133894"/>
                    <a:gd name="connsiteX1" fmla="*/ 66947 w 1734098"/>
                    <a:gd name="connsiteY1" fmla="*/ 133894 h 133894"/>
                    <a:gd name="connsiteX2" fmla="*/ 0 w 1734098"/>
                    <a:gd name="connsiteY2" fmla="*/ 66947 h 133894"/>
                    <a:gd name="connsiteX3" fmla="*/ 66947 w 1734098"/>
                    <a:gd name="connsiteY3" fmla="*/ 0 h 133894"/>
                    <a:gd name="connsiteX4" fmla="*/ 1667152 w 1734098"/>
                    <a:gd name="connsiteY4" fmla="*/ 0 h 133894"/>
                    <a:gd name="connsiteX5" fmla="*/ 1734099 w 1734098"/>
                    <a:gd name="connsiteY5" fmla="*/ 66947 h 133894"/>
                    <a:gd name="connsiteX6" fmla="*/ 1667152 w 1734098"/>
                    <a:gd name="connsiteY6" fmla="*/ 133894 h 13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4098" h="133894">
                      <a:moveTo>
                        <a:pt x="1667152" y="133894"/>
                      </a:moveTo>
                      <a:lnTo>
                        <a:pt x="66947" y="133894"/>
                      </a:lnTo>
                      <a:cubicBezTo>
                        <a:pt x="29959" y="133894"/>
                        <a:pt x="0" y="103935"/>
                        <a:pt x="0" y="66947"/>
                      </a:cubicBezTo>
                      <a:cubicBezTo>
                        <a:pt x="0" y="29959"/>
                        <a:pt x="29959" y="0"/>
                        <a:pt x="66947" y="0"/>
                      </a:cubicBezTo>
                      <a:lnTo>
                        <a:pt x="1667152" y="0"/>
                      </a:lnTo>
                      <a:cubicBezTo>
                        <a:pt x="1704140" y="0"/>
                        <a:pt x="1734099" y="29959"/>
                        <a:pt x="1734099" y="66947"/>
                      </a:cubicBezTo>
                      <a:cubicBezTo>
                        <a:pt x="1734099" y="103935"/>
                        <a:pt x="1704140" y="133894"/>
                        <a:pt x="1667152" y="133894"/>
                      </a:cubicBezTo>
                      <a:close/>
                    </a:path>
                  </a:pathLst>
                </a:custGeom>
                <a:solidFill>
                  <a:srgbClr val="FFE197"/>
                </a:solidFill>
                <a:ln w="16684"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xmlns="" id="{30B75C8A-8551-59E7-13B0-DF3D15784664}"/>
                    </a:ext>
                  </a:extLst>
                </p:cNvPr>
                <p:cNvSpPr/>
                <p:nvPr/>
              </p:nvSpPr>
              <p:spPr>
                <a:xfrm>
                  <a:off x="5693154" y="1692258"/>
                  <a:ext cx="1195843" cy="1324298"/>
                </a:xfrm>
                <a:custGeom>
                  <a:avLst/>
                  <a:gdLst>
                    <a:gd name="connsiteX0" fmla="*/ 1195844 w 1195843"/>
                    <a:gd name="connsiteY0" fmla="*/ 901820 h 1324298"/>
                    <a:gd name="connsiteX1" fmla="*/ 1195844 w 1195843"/>
                    <a:gd name="connsiteY1" fmla="*/ 422478 h 1324298"/>
                    <a:gd name="connsiteX2" fmla="*/ 1104461 w 1195843"/>
                    <a:gd name="connsiteY2" fmla="*/ 264148 h 1324298"/>
                    <a:gd name="connsiteX3" fmla="*/ 689388 w 1195843"/>
                    <a:gd name="connsiteY3" fmla="*/ 24478 h 1324298"/>
                    <a:gd name="connsiteX4" fmla="*/ 506623 w 1195843"/>
                    <a:gd name="connsiteY4" fmla="*/ 24478 h 1324298"/>
                    <a:gd name="connsiteX5" fmla="*/ 91383 w 1195843"/>
                    <a:gd name="connsiteY5" fmla="*/ 264148 h 1324298"/>
                    <a:gd name="connsiteX6" fmla="*/ 0 w 1195843"/>
                    <a:gd name="connsiteY6" fmla="*/ 422478 h 1324298"/>
                    <a:gd name="connsiteX7" fmla="*/ 0 w 1195843"/>
                    <a:gd name="connsiteY7" fmla="*/ 901820 h 1324298"/>
                    <a:gd name="connsiteX8" fmla="*/ 91383 w 1195843"/>
                    <a:gd name="connsiteY8" fmla="*/ 1060150 h 1324298"/>
                    <a:gd name="connsiteX9" fmla="*/ 506623 w 1195843"/>
                    <a:gd name="connsiteY9" fmla="*/ 1299821 h 1324298"/>
                    <a:gd name="connsiteX10" fmla="*/ 689388 w 1195843"/>
                    <a:gd name="connsiteY10" fmla="*/ 1299821 h 1324298"/>
                    <a:gd name="connsiteX11" fmla="*/ 1104461 w 1195843"/>
                    <a:gd name="connsiteY11" fmla="*/ 1060150 h 1324298"/>
                    <a:gd name="connsiteX12" fmla="*/ 1195844 w 1195843"/>
                    <a:gd name="connsiteY12" fmla="*/ 901820 h 132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843" h="1324298">
                      <a:moveTo>
                        <a:pt x="1195844" y="901820"/>
                      </a:moveTo>
                      <a:lnTo>
                        <a:pt x="1195844" y="422478"/>
                      </a:lnTo>
                      <a:cubicBezTo>
                        <a:pt x="1195844" y="357205"/>
                        <a:pt x="1161031" y="296785"/>
                        <a:pt x="1104461" y="264148"/>
                      </a:cubicBezTo>
                      <a:lnTo>
                        <a:pt x="689388" y="24478"/>
                      </a:lnTo>
                      <a:cubicBezTo>
                        <a:pt x="632818" y="-8159"/>
                        <a:pt x="563193" y="-8159"/>
                        <a:pt x="506623" y="24478"/>
                      </a:cubicBezTo>
                      <a:lnTo>
                        <a:pt x="91383" y="264148"/>
                      </a:lnTo>
                      <a:cubicBezTo>
                        <a:pt x="34813" y="296785"/>
                        <a:pt x="0" y="357205"/>
                        <a:pt x="0" y="422478"/>
                      </a:cubicBezTo>
                      <a:lnTo>
                        <a:pt x="0" y="901820"/>
                      </a:lnTo>
                      <a:cubicBezTo>
                        <a:pt x="0" y="967093"/>
                        <a:pt x="34813" y="1027513"/>
                        <a:pt x="91383" y="1060150"/>
                      </a:cubicBezTo>
                      <a:lnTo>
                        <a:pt x="506623" y="1299821"/>
                      </a:lnTo>
                      <a:cubicBezTo>
                        <a:pt x="563193" y="1332457"/>
                        <a:pt x="632818" y="1332457"/>
                        <a:pt x="689388" y="1299821"/>
                      </a:cubicBezTo>
                      <a:lnTo>
                        <a:pt x="1104461" y="1060150"/>
                      </a:lnTo>
                      <a:cubicBezTo>
                        <a:pt x="1161031" y="1027513"/>
                        <a:pt x="1195844" y="967093"/>
                        <a:pt x="1195844" y="901820"/>
                      </a:cubicBezTo>
                      <a:close/>
                    </a:path>
                  </a:pathLst>
                </a:custGeom>
                <a:solidFill>
                  <a:srgbClr val="FFCC5E"/>
                </a:solidFill>
                <a:ln w="16684" cap="flat">
                  <a:noFill/>
                  <a:prstDash val="solid"/>
                  <a:miter/>
                </a:ln>
              </p:spPr>
              <p:txBody>
                <a:bodyPr rtlCol="0" anchor="ctr"/>
                <a:lstStyle/>
                <a:p>
                  <a:endParaRPr lang="en-US" dirty="0"/>
                </a:p>
              </p:txBody>
            </p:sp>
            <p:grpSp>
              <p:nvGrpSpPr>
                <p:cNvPr id="39" name="Graphic 2">
                  <a:extLst>
                    <a:ext uri="{FF2B5EF4-FFF2-40B4-BE49-F238E27FC236}">
                      <a16:creationId xmlns:a16="http://schemas.microsoft.com/office/drawing/2014/main" xmlns="" id="{C78872B0-9121-CEBF-0DAF-640D0ECCEA45}"/>
                    </a:ext>
                  </a:extLst>
                </p:cNvPr>
                <p:cNvGrpSpPr/>
                <p:nvPr/>
              </p:nvGrpSpPr>
              <p:grpSpPr>
                <a:xfrm>
                  <a:off x="4775640" y="1920432"/>
                  <a:ext cx="892456" cy="892456"/>
                  <a:chOff x="4775640" y="1920432"/>
                  <a:chExt cx="892456" cy="892456"/>
                </a:xfrm>
              </p:grpSpPr>
              <p:grpSp>
                <p:nvGrpSpPr>
                  <p:cNvPr id="40" name="Graphic 2">
                    <a:extLst>
                      <a:ext uri="{FF2B5EF4-FFF2-40B4-BE49-F238E27FC236}">
                        <a16:creationId xmlns:a16="http://schemas.microsoft.com/office/drawing/2014/main" xmlns="" id="{256264ED-5A98-A203-5FBB-3AE449FE9BC3}"/>
                      </a:ext>
                    </a:extLst>
                  </p:cNvPr>
                  <p:cNvGrpSpPr/>
                  <p:nvPr/>
                </p:nvGrpSpPr>
                <p:grpSpPr>
                  <a:xfrm>
                    <a:off x="4775640" y="1920432"/>
                    <a:ext cx="892456" cy="892456"/>
                    <a:chOff x="4775640" y="1920432"/>
                    <a:chExt cx="892456" cy="892456"/>
                  </a:xfrm>
                </p:grpSpPr>
                <p:sp>
                  <p:nvSpPr>
                    <p:cNvPr id="42" name="Freeform: Shape 41">
                      <a:extLst>
                        <a:ext uri="{FF2B5EF4-FFF2-40B4-BE49-F238E27FC236}">
                          <a16:creationId xmlns:a16="http://schemas.microsoft.com/office/drawing/2014/main" xmlns="" id="{9F4ED844-2717-110D-A2E3-1BDF406CA97D}"/>
                        </a:ext>
                      </a:extLst>
                    </p:cNvPr>
                    <p:cNvSpPr/>
                    <p:nvPr/>
                  </p:nvSpPr>
                  <p:spPr>
                    <a:xfrm rot="-3860400">
                      <a:off x="4887467" y="2032258"/>
                      <a:ext cx="668802" cy="668802"/>
                    </a:xfrm>
                    <a:custGeom>
                      <a:avLst/>
                      <a:gdLst>
                        <a:gd name="connsiteX0" fmla="*/ 668802 w 668802"/>
                        <a:gd name="connsiteY0" fmla="*/ 334401 h 668802"/>
                        <a:gd name="connsiteX1" fmla="*/ 334401 w 668802"/>
                        <a:gd name="connsiteY1" fmla="*/ 668802 h 668802"/>
                        <a:gd name="connsiteX2" fmla="*/ 0 w 668802"/>
                        <a:gd name="connsiteY2" fmla="*/ 334401 h 668802"/>
                        <a:gd name="connsiteX3" fmla="*/ 334401 w 668802"/>
                        <a:gd name="connsiteY3" fmla="*/ 0 h 668802"/>
                        <a:gd name="connsiteX4" fmla="*/ 668802 w 668802"/>
                        <a:gd name="connsiteY4" fmla="*/ 334401 h 6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02" h="668802">
                          <a:moveTo>
                            <a:pt x="668802" y="334401"/>
                          </a:moveTo>
                          <a:cubicBezTo>
                            <a:pt x="668802" y="519086"/>
                            <a:pt x="519086" y="668802"/>
                            <a:pt x="334401" y="668802"/>
                          </a:cubicBezTo>
                          <a:cubicBezTo>
                            <a:pt x="149716" y="668802"/>
                            <a:pt x="0" y="519086"/>
                            <a:pt x="0" y="334401"/>
                          </a:cubicBezTo>
                          <a:cubicBezTo>
                            <a:pt x="0" y="149716"/>
                            <a:pt x="149716" y="0"/>
                            <a:pt x="334401" y="0"/>
                          </a:cubicBezTo>
                          <a:cubicBezTo>
                            <a:pt x="519086" y="0"/>
                            <a:pt x="668802" y="149716"/>
                            <a:pt x="668802" y="334401"/>
                          </a:cubicBezTo>
                          <a:close/>
                        </a:path>
                      </a:pathLst>
                    </a:custGeom>
                    <a:solidFill>
                      <a:srgbClr val="BABABA"/>
                    </a:solidFill>
                    <a:ln w="16684"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xmlns="" id="{E1552A0A-DE20-8173-C667-3397F60CE2AD}"/>
                        </a:ext>
                      </a:extLst>
                    </p:cNvPr>
                    <p:cNvSpPr/>
                    <p:nvPr/>
                  </p:nvSpPr>
                  <p:spPr>
                    <a:xfrm>
                      <a:off x="5014310" y="2159088"/>
                      <a:ext cx="415407" cy="415407"/>
                    </a:xfrm>
                    <a:custGeom>
                      <a:avLst/>
                      <a:gdLst>
                        <a:gd name="connsiteX0" fmla="*/ 415407 w 415407"/>
                        <a:gd name="connsiteY0" fmla="*/ 207704 h 415407"/>
                        <a:gd name="connsiteX1" fmla="*/ 207704 w 415407"/>
                        <a:gd name="connsiteY1" fmla="*/ 415407 h 415407"/>
                        <a:gd name="connsiteX2" fmla="*/ 0 w 415407"/>
                        <a:gd name="connsiteY2" fmla="*/ 207704 h 415407"/>
                        <a:gd name="connsiteX3" fmla="*/ 207704 w 415407"/>
                        <a:gd name="connsiteY3" fmla="*/ 0 h 415407"/>
                        <a:gd name="connsiteX4" fmla="*/ 415407 w 415407"/>
                        <a:gd name="connsiteY4" fmla="*/ 207704 h 41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07" h="415407">
                          <a:moveTo>
                            <a:pt x="415407" y="207704"/>
                          </a:moveTo>
                          <a:cubicBezTo>
                            <a:pt x="415407" y="322415"/>
                            <a:pt x="322415" y="415407"/>
                            <a:pt x="207704" y="415407"/>
                          </a:cubicBezTo>
                          <a:cubicBezTo>
                            <a:pt x="92992" y="415407"/>
                            <a:pt x="0" y="322415"/>
                            <a:pt x="0" y="207704"/>
                          </a:cubicBezTo>
                          <a:cubicBezTo>
                            <a:pt x="0" y="92992"/>
                            <a:pt x="92992" y="0"/>
                            <a:pt x="207704" y="0"/>
                          </a:cubicBezTo>
                          <a:cubicBezTo>
                            <a:pt x="322415" y="0"/>
                            <a:pt x="415407" y="92992"/>
                            <a:pt x="415407" y="207704"/>
                          </a:cubicBezTo>
                          <a:close/>
                        </a:path>
                      </a:pathLst>
                    </a:custGeom>
                    <a:solidFill>
                      <a:srgbClr val="FFFFFF"/>
                    </a:solidFill>
                    <a:ln w="16684" cap="flat">
                      <a:noFill/>
                      <a:prstDash val="solid"/>
                      <a:miter/>
                    </a:ln>
                  </p:spPr>
                  <p:txBody>
                    <a:bodyPr rtlCol="0" anchor="ctr"/>
                    <a:lstStyle/>
                    <a:p>
                      <a:endParaRPr lang="en-US" dirty="0"/>
                    </a:p>
                  </p:txBody>
                </p:sp>
              </p:grpSp>
              <p:sp>
                <p:nvSpPr>
                  <p:cNvPr id="41" name="TextBox 40">
                    <a:extLst>
                      <a:ext uri="{FF2B5EF4-FFF2-40B4-BE49-F238E27FC236}">
                        <a16:creationId xmlns:a16="http://schemas.microsoft.com/office/drawing/2014/main" xmlns="" id="{9F5F0BDE-BEDA-47B0-B1CE-252B2929F429}"/>
                      </a:ext>
                    </a:extLst>
                  </p:cNvPr>
                  <p:cNvSpPr txBox="1"/>
                  <p:nvPr/>
                </p:nvSpPr>
                <p:spPr>
                  <a:xfrm>
                    <a:off x="4971835" y="2186517"/>
                    <a:ext cx="450764" cy="320537"/>
                  </a:xfrm>
                  <a:prstGeom prst="rect">
                    <a:avLst/>
                  </a:prstGeom>
                  <a:noFill/>
                </p:spPr>
                <p:txBody>
                  <a:bodyPr wrap="none" rtlCol="0">
                    <a:spAutoFit/>
                  </a:bodyPr>
                  <a:lstStyle/>
                  <a:p>
                    <a:pPr algn="l"/>
                    <a:r>
                      <a:rPr lang="en-US" sz="1483" spc="0" baseline="0" dirty="0">
                        <a:ln/>
                        <a:solidFill>
                          <a:srgbClr val="BABABA"/>
                        </a:solidFill>
                        <a:latin typeface="Montserrat Black"/>
                        <a:sym typeface="Montserrat Black"/>
                        <a:rtl val="0"/>
                      </a:rPr>
                      <a:t>04</a:t>
                    </a:r>
                  </a:p>
                </p:txBody>
              </p:sp>
            </p:grpSp>
          </p:grpSp>
          <p:sp>
            <p:nvSpPr>
              <p:cNvPr id="36" name="TextBox 35">
                <a:extLst>
                  <a:ext uri="{FF2B5EF4-FFF2-40B4-BE49-F238E27FC236}">
                    <a16:creationId xmlns:a16="http://schemas.microsoft.com/office/drawing/2014/main" xmlns="" id="{2A7F91B8-C78F-8DF8-988F-9A64D2CF4C8D}"/>
                  </a:ext>
                </a:extLst>
              </p:cNvPr>
              <p:cNvSpPr txBox="1"/>
              <p:nvPr/>
            </p:nvSpPr>
            <p:spPr>
              <a:xfrm>
                <a:off x="2762461" y="4513257"/>
                <a:ext cx="2184317" cy="47330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الاستجابة للمخاطر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66" name="Picture 65">
              <a:extLst>
                <a:ext uri="{FF2B5EF4-FFF2-40B4-BE49-F238E27FC236}">
                  <a16:creationId xmlns:a16="http://schemas.microsoft.com/office/drawing/2014/main" xmlns="" id="{FEEC8DE6-0F35-EF16-63A6-B403D1BCB330}"/>
                </a:ext>
              </a:extLst>
            </p:cNvPr>
            <p:cNvPicPr>
              <a:picLocks noChangeAspect="1"/>
            </p:cNvPicPr>
            <p:nvPr/>
          </p:nvPicPr>
          <p:blipFill>
            <a:blip r:embed="rId4"/>
            <a:stretch>
              <a:fillRect/>
            </a:stretch>
          </p:blipFill>
          <p:spPr>
            <a:xfrm>
              <a:off x="6091611" y="5191085"/>
              <a:ext cx="495607" cy="495607"/>
            </a:xfrm>
            <a:prstGeom prst="rect">
              <a:avLst/>
            </a:prstGeom>
          </p:spPr>
        </p:pic>
      </p:grpSp>
      <p:grpSp>
        <p:nvGrpSpPr>
          <p:cNvPr id="73" name="Group 72">
            <a:extLst>
              <a:ext uri="{FF2B5EF4-FFF2-40B4-BE49-F238E27FC236}">
                <a16:creationId xmlns:a16="http://schemas.microsoft.com/office/drawing/2014/main" xmlns="" id="{D846F77F-7A19-0D1E-7000-02468EDADEAB}"/>
              </a:ext>
            </a:extLst>
          </p:cNvPr>
          <p:cNvGrpSpPr/>
          <p:nvPr/>
        </p:nvGrpSpPr>
        <p:grpSpPr>
          <a:xfrm>
            <a:off x="5287601" y="5631972"/>
            <a:ext cx="3657541" cy="1120587"/>
            <a:chOff x="5280038" y="5837822"/>
            <a:chExt cx="3657541" cy="1120587"/>
          </a:xfrm>
        </p:grpSpPr>
        <p:grpSp>
          <p:nvGrpSpPr>
            <p:cNvPr id="54" name="Group 53">
              <a:extLst>
                <a:ext uri="{FF2B5EF4-FFF2-40B4-BE49-F238E27FC236}">
                  <a16:creationId xmlns:a16="http://schemas.microsoft.com/office/drawing/2014/main" xmlns="" id="{AEE45B35-1D3E-C728-7A6A-0DE45E250F73}"/>
                </a:ext>
              </a:extLst>
            </p:cNvPr>
            <p:cNvGrpSpPr/>
            <p:nvPr/>
          </p:nvGrpSpPr>
          <p:grpSpPr>
            <a:xfrm>
              <a:off x="5280038" y="5837822"/>
              <a:ext cx="3657541" cy="1120587"/>
              <a:chOff x="5054645" y="5201127"/>
              <a:chExt cx="4322443" cy="1324298"/>
            </a:xfrm>
          </p:grpSpPr>
          <p:grpSp>
            <p:nvGrpSpPr>
              <p:cNvPr id="55" name="Group 54">
                <a:extLst>
                  <a:ext uri="{FF2B5EF4-FFF2-40B4-BE49-F238E27FC236}">
                    <a16:creationId xmlns:a16="http://schemas.microsoft.com/office/drawing/2014/main" xmlns="" id="{B6CC9F45-DAF7-CC35-EE36-6C2B8AA16F2E}"/>
                  </a:ext>
                </a:extLst>
              </p:cNvPr>
              <p:cNvGrpSpPr/>
              <p:nvPr/>
            </p:nvGrpSpPr>
            <p:grpSpPr>
              <a:xfrm>
                <a:off x="5054645" y="5201127"/>
                <a:ext cx="2230344" cy="1324298"/>
                <a:chOff x="5054645" y="504783"/>
                <a:chExt cx="2230344" cy="1324298"/>
              </a:xfrm>
            </p:grpSpPr>
            <p:sp>
              <p:nvSpPr>
                <p:cNvPr id="57" name="Freeform: Shape 56">
                  <a:extLst>
                    <a:ext uri="{FF2B5EF4-FFF2-40B4-BE49-F238E27FC236}">
                      <a16:creationId xmlns:a16="http://schemas.microsoft.com/office/drawing/2014/main" xmlns="" id="{9677853D-E8A2-F04B-FF27-7FC382143399}"/>
                    </a:ext>
                  </a:extLst>
                </p:cNvPr>
                <p:cNvSpPr/>
                <p:nvPr/>
              </p:nvSpPr>
              <p:spPr>
                <a:xfrm>
                  <a:off x="5550891" y="1087599"/>
                  <a:ext cx="1734098" cy="133894"/>
                </a:xfrm>
                <a:custGeom>
                  <a:avLst/>
                  <a:gdLst>
                    <a:gd name="connsiteX0" fmla="*/ 1666984 w 1734098"/>
                    <a:gd name="connsiteY0" fmla="*/ 133894 h 133894"/>
                    <a:gd name="connsiteX1" fmla="*/ 66947 w 1734098"/>
                    <a:gd name="connsiteY1" fmla="*/ 133894 h 133894"/>
                    <a:gd name="connsiteX2" fmla="*/ 0 w 1734098"/>
                    <a:gd name="connsiteY2" fmla="*/ 66947 h 133894"/>
                    <a:gd name="connsiteX3" fmla="*/ 66947 w 1734098"/>
                    <a:gd name="connsiteY3" fmla="*/ 0 h 133894"/>
                    <a:gd name="connsiteX4" fmla="*/ 1667152 w 1734098"/>
                    <a:gd name="connsiteY4" fmla="*/ 0 h 133894"/>
                    <a:gd name="connsiteX5" fmla="*/ 1734099 w 1734098"/>
                    <a:gd name="connsiteY5" fmla="*/ 66947 h 133894"/>
                    <a:gd name="connsiteX6" fmla="*/ 1667152 w 1734098"/>
                    <a:gd name="connsiteY6" fmla="*/ 133894 h 13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4098" h="133894">
                      <a:moveTo>
                        <a:pt x="1666984" y="133894"/>
                      </a:moveTo>
                      <a:lnTo>
                        <a:pt x="66947" y="133894"/>
                      </a:lnTo>
                      <a:cubicBezTo>
                        <a:pt x="29959" y="133894"/>
                        <a:pt x="0" y="103935"/>
                        <a:pt x="0" y="66947"/>
                      </a:cubicBezTo>
                      <a:cubicBezTo>
                        <a:pt x="0" y="29959"/>
                        <a:pt x="29959" y="0"/>
                        <a:pt x="66947" y="0"/>
                      </a:cubicBezTo>
                      <a:lnTo>
                        <a:pt x="1667152" y="0"/>
                      </a:lnTo>
                      <a:cubicBezTo>
                        <a:pt x="1704140" y="0"/>
                        <a:pt x="1734099" y="29959"/>
                        <a:pt x="1734099" y="66947"/>
                      </a:cubicBezTo>
                      <a:cubicBezTo>
                        <a:pt x="1734099" y="103935"/>
                        <a:pt x="1704140" y="133894"/>
                        <a:pt x="1667152" y="133894"/>
                      </a:cubicBezTo>
                      <a:close/>
                    </a:path>
                  </a:pathLst>
                </a:custGeom>
                <a:solidFill>
                  <a:srgbClr val="50A3A7"/>
                </a:solidFill>
                <a:ln w="16684"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xmlns="" id="{493FEE36-5551-03FB-1D12-3F9E5AD9768A}"/>
                    </a:ext>
                  </a:extLst>
                </p:cNvPr>
                <p:cNvSpPr/>
                <p:nvPr/>
              </p:nvSpPr>
              <p:spPr>
                <a:xfrm>
                  <a:off x="5054645" y="504783"/>
                  <a:ext cx="1195843" cy="1324298"/>
                </a:xfrm>
                <a:custGeom>
                  <a:avLst/>
                  <a:gdLst>
                    <a:gd name="connsiteX0" fmla="*/ 1195844 w 1195843"/>
                    <a:gd name="connsiteY0" fmla="*/ 901820 h 1324298"/>
                    <a:gd name="connsiteX1" fmla="*/ 1195844 w 1195843"/>
                    <a:gd name="connsiteY1" fmla="*/ 422478 h 1324298"/>
                    <a:gd name="connsiteX2" fmla="*/ 1104461 w 1195843"/>
                    <a:gd name="connsiteY2" fmla="*/ 264148 h 1324298"/>
                    <a:gd name="connsiteX3" fmla="*/ 689221 w 1195843"/>
                    <a:gd name="connsiteY3" fmla="*/ 24478 h 1324298"/>
                    <a:gd name="connsiteX4" fmla="*/ 506455 w 1195843"/>
                    <a:gd name="connsiteY4" fmla="*/ 24478 h 1324298"/>
                    <a:gd name="connsiteX5" fmla="*/ 91383 w 1195843"/>
                    <a:gd name="connsiteY5" fmla="*/ 264148 h 1324298"/>
                    <a:gd name="connsiteX6" fmla="*/ 0 w 1195843"/>
                    <a:gd name="connsiteY6" fmla="*/ 422478 h 1324298"/>
                    <a:gd name="connsiteX7" fmla="*/ 0 w 1195843"/>
                    <a:gd name="connsiteY7" fmla="*/ 901820 h 1324298"/>
                    <a:gd name="connsiteX8" fmla="*/ 91383 w 1195843"/>
                    <a:gd name="connsiteY8" fmla="*/ 1060150 h 1324298"/>
                    <a:gd name="connsiteX9" fmla="*/ 506455 w 1195843"/>
                    <a:gd name="connsiteY9" fmla="*/ 1299821 h 1324298"/>
                    <a:gd name="connsiteX10" fmla="*/ 689221 w 1195843"/>
                    <a:gd name="connsiteY10" fmla="*/ 1299821 h 1324298"/>
                    <a:gd name="connsiteX11" fmla="*/ 1104293 w 1195843"/>
                    <a:gd name="connsiteY11" fmla="*/ 1060150 h 1324298"/>
                    <a:gd name="connsiteX12" fmla="*/ 1195676 w 1195843"/>
                    <a:gd name="connsiteY12" fmla="*/ 901820 h 132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843" h="1324298">
                      <a:moveTo>
                        <a:pt x="1195844" y="901820"/>
                      </a:moveTo>
                      <a:lnTo>
                        <a:pt x="1195844" y="422478"/>
                      </a:lnTo>
                      <a:cubicBezTo>
                        <a:pt x="1195844" y="357205"/>
                        <a:pt x="1161031" y="296785"/>
                        <a:pt x="1104461" y="264148"/>
                      </a:cubicBezTo>
                      <a:lnTo>
                        <a:pt x="689221" y="24478"/>
                      </a:lnTo>
                      <a:cubicBezTo>
                        <a:pt x="632651" y="-8159"/>
                        <a:pt x="563026" y="-8159"/>
                        <a:pt x="506455" y="24478"/>
                      </a:cubicBezTo>
                      <a:lnTo>
                        <a:pt x="91383" y="264148"/>
                      </a:lnTo>
                      <a:cubicBezTo>
                        <a:pt x="34813" y="296785"/>
                        <a:pt x="0" y="357205"/>
                        <a:pt x="0" y="422478"/>
                      </a:cubicBezTo>
                      <a:lnTo>
                        <a:pt x="0" y="901820"/>
                      </a:lnTo>
                      <a:cubicBezTo>
                        <a:pt x="0" y="967093"/>
                        <a:pt x="34813" y="1027513"/>
                        <a:pt x="91383" y="1060150"/>
                      </a:cubicBezTo>
                      <a:lnTo>
                        <a:pt x="506455" y="1299821"/>
                      </a:lnTo>
                      <a:cubicBezTo>
                        <a:pt x="563026" y="1332458"/>
                        <a:pt x="632651" y="1332458"/>
                        <a:pt x="689221" y="1299821"/>
                      </a:cubicBezTo>
                      <a:lnTo>
                        <a:pt x="1104293" y="1060150"/>
                      </a:lnTo>
                      <a:cubicBezTo>
                        <a:pt x="1160864" y="1027513"/>
                        <a:pt x="1195676" y="967093"/>
                        <a:pt x="1195676" y="901820"/>
                      </a:cubicBezTo>
                      <a:close/>
                    </a:path>
                  </a:pathLst>
                </a:custGeom>
                <a:solidFill>
                  <a:srgbClr val="3D8E92"/>
                </a:solidFill>
                <a:ln w="16684" cap="flat">
                  <a:noFill/>
                  <a:prstDash val="solid"/>
                  <a:miter/>
                </a:ln>
              </p:spPr>
              <p:txBody>
                <a:bodyPr rtlCol="0" anchor="ctr"/>
                <a:lstStyle/>
                <a:p>
                  <a:endParaRPr lang="en-US" dirty="0"/>
                </a:p>
              </p:txBody>
            </p:sp>
            <p:grpSp>
              <p:nvGrpSpPr>
                <p:cNvPr id="59" name="Graphic 2">
                  <a:extLst>
                    <a:ext uri="{FF2B5EF4-FFF2-40B4-BE49-F238E27FC236}">
                      <a16:creationId xmlns:a16="http://schemas.microsoft.com/office/drawing/2014/main" xmlns="" id="{337A197A-524C-84AE-EF6C-33D2D2CAAF28}"/>
                    </a:ext>
                  </a:extLst>
                </p:cNvPr>
                <p:cNvGrpSpPr/>
                <p:nvPr/>
              </p:nvGrpSpPr>
              <p:grpSpPr>
                <a:xfrm>
                  <a:off x="6248612" y="694058"/>
                  <a:ext cx="945829" cy="945829"/>
                  <a:chOff x="6248612" y="694058"/>
                  <a:chExt cx="945829" cy="945829"/>
                </a:xfrm>
              </p:grpSpPr>
              <p:grpSp>
                <p:nvGrpSpPr>
                  <p:cNvPr id="60" name="Graphic 2">
                    <a:extLst>
                      <a:ext uri="{FF2B5EF4-FFF2-40B4-BE49-F238E27FC236}">
                        <a16:creationId xmlns:a16="http://schemas.microsoft.com/office/drawing/2014/main" xmlns="" id="{E0EFA1F7-28E5-76E3-D102-1EDE629098D7}"/>
                      </a:ext>
                    </a:extLst>
                  </p:cNvPr>
                  <p:cNvGrpSpPr/>
                  <p:nvPr/>
                </p:nvGrpSpPr>
                <p:grpSpPr>
                  <a:xfrm>
                    <a:off x="6248612" y="694058"/>
                    <a:ext cx="945829" cy="945829"/>
                    <a:chOff x="6248612" y="694058"/>
                    <a:chExt cx="945829" cy="945829"/>
                  </a:xfrm>
                </p:grpSpPr>
                <p:sp>
                  <p:nvSpPr>
                    <p:cNvPr id="62" name="Freeform: Shape 61">
                      <a:extLst>
                        <a:ext uri="{FF2B5EF4-FFF2-40B4-BE49-F238E27FC236}">
                          <a16:creationId xmlns:a16="http://schemas.microsoft.com/office/drawing/2014/main" xmlns="" id="{21CB7582-E4F7-BF97-88EC-DCC35BC90FCD}"/>
                        </a:ext>
                      </a:extLst>
                    </p:cNvPr>
                    <p:cNvSpPr/>
                    <p:nvPr/>
                  </p:nvSpPr>
                  <p:spPr>
                    <a:xfrm rot="-2700000">
                      <a:off x="6387126" y="832571"/>
                      <a:ext cx="668802" cy="668802"/>
                    </a:xfrm>
                    <a:custGeom>
                      <a:avLst/>
                      <a:gdLst>
                        <a:gd name="connsiteX0" fmla="*/ 668802 w 668802"/>
                        <a:gd name="connsiteY0" fmla="*/ 334401 h 668802"/>
                        <a:gd name="connsiteX1" fmla="*/ 334401 w 668802"/>
                        <a:gd name="connsiteY1" fmla="*/ 668802 h 668802"/>
                        <a:gd name="connsiteX2" fmla="*/ 0 w 668802"/>
                        <a:gd name="connsiteY2" fmla="*/ 334401 h 668802"/>
                        <a:gd name="connsiteX3" fmla="*/ 334401 w 668802"/>
                        <a:gd name="connsiteY3" fmla="*/ 0 h 668802"/>
                        <a:gd name="connsiteX4" fmla="*/ 668802 w 668802"/>
                        <a:gd name="connsiteY4" fmla="*/ 334401 h 6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02" h="668802">
                          <a:moveTo>
                            <a:pt x="668802" y="334401"/>
                          </a:moveTo>
                          <a:cubicBezTo>
                            <a:pt x="668802" y="519086"/>
                            <a:pt x="519086" y="668802"/>
                            <a:pt x="334401" y="668802"/>
                          </a:cubicBezTo>
                          <a:cubicBezTo>
                            <a:pt x="149716" y="668802"/>
                            <a:pt x="0" y="519086"/>
                            <a:pt x="0" y="334401"/>
                          </a:cubicBezTo>
                          <a:cubicBezTo>
                            <a:pt x="0" y="149717"/>
                            <a:pt x="149716" y="0"/>
                            <a:pt x="334401" y="0"/>
                          </a:cubicBezTo>
                          <a:cubicBezTo>
                            <a:pt x="519086" y="0"/>
                            <a:pt x="668802" y="149717"/>
                            <a:pt x="668802" y="334401"/>
                          </a:cubicBezTo>
                          <a:close/>
                        </a:path>
                      </a:pathLst>
                    </a:custGeom>
                    <a:solidFill>
                      <a:srgbClr val="BABABA"/>
                    </a:solidFill>
                    <a:ln w="16684"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xmlns="" id="{83E90005-1C19-5B49-77DE-7A1ED92C2F36}"/>
                        </a:ext>
                      </a:extLst>
                    </p:cNvPr>
                    <p:cNvSpPr/>
                    <p:nvPr/>
                  </p:nvSpPr>
                  <p:spPr>
                    <a:xfrm>
                      <a:off x="6513926" y="959228"/>
                      <a:ext cx="415407" cy="415407"/>
                    </a:xfrm>
                    <a:custGeom>
                      <a:avLst/>
                      <a:gdLst>
                        <a:gd name="connsiteX0" fmla="*/ 415407 w 415407"/>
                        <a:gd name="connsiteY0" fmla="*/ 207704 h 415407"/>
                        <a:gd name="connsiteX1" fmla="*/ 207704 w 415407"/>
                        <a:gd name="connsiteY1" fmla="*/ 415407 h 415407"/>
                        <a:gd name="connsiteX2" fmla="*/ 0 w 415407"/>
                        <a:gd name="connsiteY2" fmla="*/ 207704 h 415407"/>
                        <a:gd name="connsiteX3" fmla="*/ 207704 w 415407"/>
                        <a:gd name="connsiteY3" fmla="*/ 0 h 415407"/>
                        <a:gd name="connsiteX4" fmla="*/ 415407 w 415407"/>
                        <a:gd name="connsiteY4" fmla="*/ 207704 h 41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07" h="415407">
                          <a:moveTo>
                            <a:pt x="415407" y="207704"/>
                          </a:moveTo>
                          <a:cubicBezTo>
                            <a:pt x="415407" y="322415"/>
                            <a:pt x="322415" y="415407"/>
                            <a:pt x="207704" y="415407"/>
                          </a:cubicBezTo>
                          <a:cubicBezTo>
                            <a:pt x="92992" y="415407"/>
                            <a:pt x="0" y="322415"/>
                            <a:pt x="0" y="207704"/>
                          </a:cubicBezTo>
                          <a:cubicBezTo>
                            <a:pt x="0" y="92992"/>
                            <a:pt x="92992" y="0"/>
                            <a:pt x="207704" y="0"/>
                          </a:cubicBezTo>
                          <a:cubicBezTo>
                            <a:pt x="322415" y="0"/>
                            <a:pt x="415407" y="92992"/>
                            <a:pt x="415407" y="207704"/>
                          </a:cubicBezTo>
                          <a:close/>
                        </a:path>
                      </a:pathLst>
                    </a:custGeom>
                    <a:solidFill>
                      <a:srgbClr val="FFFFFF"/>
                    </a:solidFill>
                    <a:ln w="16684" cap="flat">
                      <a:noFill/>
                      <a:prstDash val="solid"/>
                      <a:miter/>
                    </a:ln>
                  </p:spPr>
                  <p:txBody>
                    <a:bodyPr rtlCol="0" anchor="ctr"/>
                    <a:lstStyle/>
                    <a:p>
                      <a:endParaRPr lang="en-US" dirty="0"/>
                    </a:p>
                  </p:txBody>
                </p:sp>
              </p:grpSp>
              <p:sp>
                <p:nvSpPr>
                  <p:cNvPr id="61" name="TextBox 60">
                    <a:extLst>
                      <a:ext uri="{FF2B5EF4-FFF2-40B4-BE49-F238E27FC236}">
                        <a16:creationId xmlns:a16="http://schemas.microsoft.com/office/drawing/2014/main" xmlns="" id="{4FFA724F-610C-BF33-FF8A-F23DCE0AA605}"/>
                      </a:ext>
                    </a:extLst>
                  </p:cNvPr>
                  <p:cNvSpPr txBox="1"/>
                  <p:nvPr/>
                </p:nvSpPr>
                <p:spPr>
                  <a:xfrm>
                    <a:off x="6463732" y="992476"/>
                    <a:ext cx="585387" cy="378807"/>
                  </a:xfrm>
                  <a:prstGeom prst="rect">
                    <a:avLst/>
                  </a:prstGeom>
                  <a:noFill/>
                </p:spPr>
                <p:txBody>
                  <a:bodyPr wrap="square" rtlCol="0">
                    <a:spAutoFit/>
                  </a:bodyPr>
                  <a:lstStyle/>
                  <a:p>
                    <a:pPr algn="l"/>
                    <a:r>
                      <a:rPr lang="en-US" sz="1483" spc="0" baseline="0" dirty="0">
                        <a:ln/>
                        <a:solidFill>
                          <a:srgbClr val="BABABA"/>
                        </a:solidFill>
                        <a:latin typeface="Montserrat Black"/>
                        <a:sym typeface="Montserrat Black"/>
                        <a:rtl val="0"/>
                      </a:rPr>
                      <a:t>05</a:t>
                    </a:r>
                  </a:p>
                </p:txBody>
              </p:sp>
            </p:grpSp>
          </p:grpSp>
          <p:sp>
            <p:nvSpPr>
              <p:cNvPr id="56" name="TextBox 55">
                <a:extLst>
                  <a:ext uri="{FF2B5EF4-FFF2-40B4-BE49-F238E27FC236}">
                    <a16:creationId xmlns:a16="http://schemas.microsoft.com/office/drawing/2014/main" xmlns="" id="{0F1D73F7-26FD-F61C-B53C-F7E6D95C6BB1}"/>
                  </a:ext>
                </a:extLst>
              </p:cNvPr>
              <p:cNvSpPr txBox="1"/>
              <p:nvPr/>
            </p:nvSpPr>
            <p:spPr>
              <a:xfrm>
                <a:off x="7192771" y="5680148"/>
                <a:ext cx="2184317" cy="47330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المراجعة والتحديث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67" name="Picture 66">
              <a:extLst>
                <a:ext uri="{FF2B5EF4-FFF2-40B4-BE49-F238E27FC236}">
                  <a16:creationId xmlns:a16="http://schemas.microsoft.com/office/drawing/2014/main" xmlns="" id="{44723818-CF4A-A41D-EA49-A9E85EA03F91}"/>
                </a:ext>
              </a:extLst>
            </p:cNvPr>
            <p:cNvPicPr>
              <a:picLocks noChangeAspect="1"/>
            </p:cNvPicPr>
            <p:nvPr/>
          </p:nvPicPr>
          <p:blipFill>
            <a:blip r:embed="rId5">
              <a:lum bright="70000" contrast="-70000"/>
            </a:blip>
            <a:stretch>
              <a:fillRect/>
            </a:stretch>
          </p:blipFill>
          <p:spPr>
            <a:xfrm>
              <a:off x="5544967" y="6073543"/>
              <a:ext cx="597338" cy="597338"/>
            </a:xfrm>
            <a:prstGeom prst="rect">
              <a:avLst/>
            </a:prstGeom>
          </p:spPr>
        </p:pic>
      </p:grpSp>
      <p:grpSp>
        <p:nvGrpSpPr>
          <p:cNvPr id="69" name="Group 68">
            <a:extLst>
              <a:ext uri="{FF2B5EF4-FFF2-40B4-BE49-F238E27FC236}">
                <a16:creationId xmlns:a16="http://schemas.microsoft.com/office/drawing/2014/main" xmlns="" id="{D78CDD95-2BA7-256F-E82E-B14AD106C906}"/>
              </a:ext>
            </a:extLst>
          </p:cNvPr>
          <p:cNvGrpSpPr/>
          <p:nvPr/>
        </p:nvGrpSpPr>
        <p:grpSpPr>
          <a:xfrm>
            <a:off x="5287601" y="1763486"/>
            <a:ext cx="3558568" cy="1120587"/>
            <a:chOff x="5280038" y="1863895"/>
            <a:chExt cx="3558568" cy="1120587"/>
          </a:xfrm>
        </p:grpSpPr>
        <p:grpSp>
          <p:nvGrpSpPr>
            <p:cNvPr id="8" name="Group 7">
              <a:extLst>
                <a:ext uri="{FF2B5EF4-FFF2-40B4-BE49-F238E27FC236}">
                  <a16:creationId xmlns:a16="http://schemas.microsoft.com/office/drawing/2014/main" xmlns="" id="{B7E936E6-3FBA-AF50-E92E-6279B7A06082}"/>
                </a:ext>
              </a:extLst>
            </p:cNvPr>
            <p:cNvGrpSpPr/>
            <p:nvPr/>
          </p:nvGrpSpPr>
          <p:grpSpPr>
            <a:xfrm>
              <a:off x="5280038" y="1863895"/>
              <a:ext cx="3558568" cy="1120587"/>
              <a:chOff x="5054645" y="504783"/>
              <a:chExt cx="4205478" cy="1324298"/>
            </a:xfrm>
          </p:grpSpPr>
          <p:grpSp>
            <p:nvGrpSpPr>
              <p:cNvPr id="9" name="Group 8">
                <a:extLst>
                  <a:ext uri="{FF2B5EF4-FFF2-40B4-BE49-F238E27FC236}">
                    <a16:creationId xmlns:a16="http://schemas.microsoft.com/office/drawing/2014/main" xmlns="" id="{570017ED-AE87-61F1-4498-C6006E9065F8}"/>
                  </a:ext>
                </a:extLst>
              </p:cNvPr>
              <p:cNvGrpSpPr/>
              <p:nvPr/>
            </p:nvGrpSpPr>
            <p:grpSpPr>
              <a:xfrm>
                <a:off x="5054645" y="504783"/>
                <a:ext cx="2230344" cy="1324298"/>
                <a:chOff x="5054645" y="504783"/>
                <a:chExt cx="2230344" cy="1324298"/>
              </a:xfrm>
            </p:grpSpPr>
            <p:sp>
              <p:nvSpPr>
                <p:cNvPr id="11" name="Freeform: Shape 10">
                  <a:extLst>
                    <a:ext uri="{FF2B5EF4-FFF2-40B4-BE49-F238E27FC236}">
                      <a16:creationId xmlns:a16="http://schemas.microsoft.com/office/drawing/2014/main" xmlns="" id="{3079BE3D-951F-16B7-3F14-672F6529F211}"/>
                    </a:ext>
                  </a:extLst>
                </p:cNvPr>
                <p:cNvSpPr/>
                <p:nvPr/>
              </p:nvSpPr>
              <p:spPr>
                <a:xfrm>
                  <a:off x="5550891" y="1087599"/>
                  <a:ext cx="1734098" cy="133894"/>
                </a:xfrm>
                <a:custGeom>
                  <a:avLst/>
                  <a:gdLst>
                    <a:gd name="connsiteX0" fmla="*/ 1666984 w 1734098"/>
                    <a:gd name="connsiteY0" fmla="*/ 133894 h 133894"/>
                    <a:gd name="connsiteX1" fmla="*/ 66947 w 1734098"/>
                    <a:gd name="connsiteY1" fmla="*/ 133894 h 133894"/>
                    <a:gd name="connsiteX2" fmla="*/ 0 w 1734098"/>
                    <a:gd name="connsiteY2" fmla="*/ 66947 h 133894"/>
                    <a:gd name="connsiteX3" fmla="*/ 66947 w 1734098"/>
                    <a:gd name="connsiteY3" fmla="*/ 0 h 133894"/>
                    <a:gd name="connsiteX4" fmla="*/ 1667152 w 1734098"/>
                    <a:gd name="connsiteY4" fmla="*/ 0 h 133894"/>
                    <a:gd name="connsiteX5" fmla="*/ 1734099 w 1734098"/>
                    <a:gd name="connsiteY5" fmla="*/ 66947 h 133894"/>
                    <a:gd name="connsiteX6" fmla="*/ 1667152 w 1734098"/>
                    <a:gd name="connsiteY6" fmla="*/ 133894 h 13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4098" h="133894">
                      <a:moveTo>
                        <a:pt x="1666984" y="133894"/>
                      </a:moveTo>
                      <a:lnTo>
                        <a:pt x="66947" y="133894"/>
                      </a:lnTo>
                      <a:cubicBezTo>
                        <a:pt x="29959" y="133894"/>
                        <a:pt x="0" y="103935"/>
                        <a:pt x="0" y="66947"/>
                      </a:cubicBezTo>
                      <a:cubicBezTo>
                        <a:pt x="0" y="29959"/>
                        <a:pt x="29959" y="0"/>
                        <a:pt x="66947" y="0"/>
                      </a:cubicBezTo>
                      <a:lnTo>
                        <a:pt x="1667152" y="0"/>
                      </a:lnTo>
                      <a:cubicBezTo>
                        <a:pt x="1704140" y="0"/>
                        <a:pt x="1734099" y="29959"/>
                        <a:pt x="1734099" y="66947"/>
                      </a:cubicBezTo>
                      <a:cubicBezTo>
                        <a:pt x="1734099" y="103935"/>
                        <a:pt x="1704140" y="133894"/>
                        <a:pt x="1667152" y="133894"/>
                      </a:cubicBezTo>
                      <a:close/>
                    </a:path>
                  </a:pathLst>
                </a:custGeom>
                <a:solidFill>
                  <a:srgbClr val="50A3A7"/>
                </a:solidFill>
                <a:ln w="16684"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4D346990-2ACC-EE3B-26E2-FBADD4154D02}"/>
                    </a:ext>
                  </a:extLst>
                </p:cNvPr>
                <p:cNvSpPr/>
                <p:nvPr/>
              </p:nvSpPr>
              <p:spPr>
                <a:xfrm>
                  <a:off x="5054645" y="504783"/>
                  <a:ext cx="1195843" cy="1324298"/>
                </a:xfrm>
                <a:custGeom>
                  <a:avLst/>
                  <a:gdLst>
                    <a:gd name="connsiteX0" fmla="*/ 1195844 w 1195843"/>
                    <a:gd name="connsiteY0" fmla="*/ 901820 h 1324298"/>
                    <a:gd name="connsiteX1" fmla="*/ 1195844 w 1195843"/>
                    <a:gd name="connsiteY1" fmla="*/ 422478 h 1324298"/>
                    <a:gd name="connsiteX2" fmla="*/ 1104461 w 1195843"/>
                    <a:gd name="connsiteY2" fmla="*/ 264148 h 1324298"/>
                    <a:gd name="connsiteX3" fmla="*/ 689221 w 1195843"/>
                    <a:gd name="connsiteY3" fmla="*/ 24478 h 1324298"/>
                    <a:gd name="connsiteX4" fmla="*/ 506455 w 1195843"/>
                    <a:gd name="connsiteY4" fmla="*/ 24478 h 1324298"/>
                    <a:gd name="connsiteX5" fmla="*/ 91383 w 1195843"/>
                    <a:gd name="connsiteY5" fmla="*/ 264148 h 1324298"/>
                    <a:gd name="connsiteX6" fmla="*/ 0 w 1195843"/>
                    <a:gd name="connsiteY6" fmla="*/ 422478 h 1324298"/>
                    <a:gd name="connsiteX7" fmla="*/ 0 w 1195843"/>
                    <a:gd name="connsiteY7" fmla="*/ 901820 h 1324298"/>
                    <a:gd name="connsiteX8" fmla="*/ 91383 w 1195843"/>
                    <a:gd name="connsiteY8" fmla="*/ 1060150 h 1324298"/>
                    <a:gd name="connsiteX9" fmla="*/ 506455 w 1195843"/>
                    <a:gd name="connsiteY9" fmla="*/ 1299821 h 1324298"/>
                    <a:gd name="connsiteX10" fmla="*/ 689221 w 1195843"/>
                    <a:gd name="connsiteY10" fmla="*/ 1299821 h 1324298"/>
                    <a:gd name="connsiteX11" fmla="*/ 1104293 w 1195843"/>
                    <a:gd name="connsiteY11" fmla="*/ 1060150 h 1324298"/>
                    <a:gd name="connsiteX12" fmla="*/ 1195676 w 1195843"/>
                    <a:gd name="connsiteY12" fmla="*/ 901820 h 132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843" h="1324298">
                      <a:moveTo>
                        <a:pt x="1195844" y="901820"/>
                      </a:moveTo>
                      <a:lnTo>
                        <a:pt x="1195844" y="422478"/>
                      </a:lnTo>
                      <a:cubicBezTo>
                        <a:pt x="1195844" y="357205"/>
                        <a:pt x="1161031" y="296785"/>
                        <a:pt x="1104461" y="264148"/>
                      </a:cubicBezTo>
                      <a:lnTo>
                        <a:pt x="689221" y="24478"/>
                      </a:lnTo>
                      <a:cubicBezTo>
                        <a:pt x="632651" y="-8159"/>
                        <a:pt x="563026" y="-8159"/>
                        <a:pt x="506455" y="24478"/>
                      </a:cubicBezTo>
                      <a:lnTo>
                        <a:pt x="91383" y="264148"/>
                      </a:lnTo>
                      <a:cubicBezTo>
                        <a:pt x="34813" y="296785"/>
                        <a:pt x="0" y="357205"/>
                        <a:pt x="0" y="422478"/>
                      </a:cubicBezTo>
                      <a:lnTo>
                        <a:pt x="0" y="901820"/>
                      </a:lnTo>
                      <a:cubicBezTo>
                        <a:pt x="0" y="967093"/>
                        <a:pt x="34813" y="1027513"/>
                        <a:pt x="91383" y="1060150"/>
                      </a:cubicBezTo>
                      <a:lnTo>
                        <a:pt x="506455" y="1299821"/>
                      </a:lnTo>
                      <a:cubicBezTo>
                        <a:pt x="563026" y="1332458"/>
                        <a:pt x="632651" y="1332458"/>
                        <a:pt x="689221" y="1299821"/>
                      </a:cubicBezTo>
                      <a:lnTo>
                        <a:pt x="1104293" y="1060150"/>
                      </a:lnTo>
                      <a:cubicBezTo>
                        <a:pt x="1160864" y="1027513"/>
                        <a:pt x="1195676" y="967093"/>
                        <a:pt x="1195676" y="901820"/>
                      </a:cubicBezTo>
                      <a:close/>
                    </a:path>
                  </a:pathLst>
                </a:custGeom>
                <a:solidFill>
                  <a:srgbClr val="3D8E92"/>
                </a:solidFill>
                <a:ln w="16684" cap="flat">
                  <a:noFill/>
                  <a:prstDash val="solid"/>
                  <a:miter/>
                </a:ln>
              </p:spPr>
              <p:txBody>
                <a:bodyPr rtlCol="0" anchor="ctr"/>
                <a:lstStyle/>
                <a:p>
                  <a:endParaRPr lang="en-US" dirty="0"/>
                </a:p>
              </p:txBody>
            </p:sp>
            <p:grpSp>
              <p:nvGrpSpPr>
                <p:cNvPr id="13" name="Graphic 2">
                  <a:extLst>
                    <a:ext uri="{FF2B5EF4-FFF2-40B4-BE49-F238E27FC236}">
                      <a16:creationId xmlns:a16="http://schemas.microsoft.com/office/drawing/2014/main" xmlns="" id="{50796CF1-7D75-5D86-18C5-BEDC0AC41549}"/>
                    </a:ext>
                  </a:extLst>
                </p:cNvPr>
                <p:cNvGrpSpPr/>
                <p:nvPr/>
              </p:nvGrpSpPr>
              <p:grpSpPr>
                <a:xfrm>
                  <a:off x="6248612" y="694058"/>
                  <a:ext cx="945829" cy="945829"/>
                  <a:chOff x="6248612" y="694058"/>
                  <a:chExt cx="945829" cy="945829"/>
                </a:xfrm>
              </p:grpSpPr>
              <p:grpSp>
                <p:nvGrpSpPr>
                  <p:cNvPr id="14" name="Graphic 2">
                    <a:extLst>
                      <a:ext uri="{FF2B5EF4-FFF2-40B4-BE49-F238E27FC236}">
                        <a16:creationId xmlns:a16="http://schemas.microsoft.com/office/drawing/2014/main" xmlns="" id="{C5602A16-58D3-0E4C-0B82-6F3E554A0C21}"/>
                      </a:ext>
                    </a:extLst>
                  </p:cNvPr>
                  <p:cNvGrpSpPr/>
                  <p:nvPr/>
                </p:nvGrpSpPr>
                <p:grpSpPr>
                  <a:xfrm>
                    <a:off x="6248612" y="694058"/>
                    <a:ext cx="945829" cy="945829"/>
                    <a:chOff x="6248612" y="694058"/>
                    <a:chExt cx="945829" cy="945829"/>
                  </a:xfrm>
                </p:grpSpPr>
                <p:sp>
                  <p:nvSpPr>
                    <p:cNvPr id="16" name="Freeform: Shape 15">
                      <a:extLst>
                        <a:ext uri="{FF2B5EF4-FFF2-40B4-BE49-F238E27FC236}">
                          <a16:creationId xmlns:a16="http://schemas.microsoft.com/office/drawing/2014/main" xmlns="" id="{D22F7D26-4917-08F9-54EC-9397CF852481}"/>
                        </a:ext>
                      </a:extLst>
                    </p:cNvPr>
                    <p:cNvSpPr/>
                    <p:nvPr/>
                  </p:nvSpPr>
                  <p:spPr>
                    <a:xfrm rot="-2700000">
                      <a:off x="6387126" y="832571"/>
                      <a:ext cx="668802" cy="668802"/>
                    </a:xfrm>
                    <a:custGeom>
                      <a:avLst/>
                      <a:gdLst>
                        <a:gd name="connsiteX0" fmla="*/ 668802 w 668802"/>
                        <a:gd name="connsiteY0" fmla="*/ 334401 h 668802"/>
                        <a:gd name="connsiteX1" fmla="*/ 334401 w 668802"/>
                        <a:gd name="connsiteY1" fmla="*/ 668802 h 668802"/>
                        <a:gd name="connsiteX2" fmla="*/ 0 w 668802"/>
                        <a:gd name="connsiteY2" fmla="*/ 334401 h 668802"/>
                        <a:gd name="connsiteX3" fmla="*/ 334401 w 668802"/>
                        <a:gd name="connsiteY3" fmla="*/ 0 h 668802"/>
                        <a:gd name="connsiteX4" fmla="*/ 668802 w 668802"/>
                        <a:gd name="connsiteY4" fmla="*/ 334401 h 66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02" h="668802">
                          <a:moveTo>
                            <a:pt x="668802" y="334401"/>
                          </a:moveTo>
                          <a:cubicBezTo>
                            <a:pt x="668802" y="519086"/>
                            <a:pt x="519086" y="668802"/>
                            <a:pt x="334401" y="668802"/>
                          </a:cubicBezTo>
                          <a:cubicBezTo>
                            <a:pt x="149716" y="668802"/>
                            <a:pt x="0" y="519086"/>
                            <a:pt x="0" y="334401"/>
                          </a:cubicBezTo>
                          <a:cubicBezTo>
                            <a:pt x="0" y="149717"/>
                            <a:pt x="149716" y="0"/>
                            <a:pt x="334401" y="0"/>
                          </a:cubicBezTo>
                          <a:cubicBezTo>
                            <a:pt x="519086" y="0"/>
                            <a:pt x="668802" y="149717"/>
                            <a:pt x="668802" y="334401"/>
                          </a:cubicBezTo>
                          <a:close/>
                        </a:path>
                      </a:pathLst>
                    </a:custGeom>
                    <a:solidFill>
                      <a:srgbClr val="BABABA"/>
                    </a:solidFill>
                    <a:ln w="16684"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xmlns="" id="{F286655B-FC77-2340-2F41-DA28C176F55D}"/>
                        </a:ext>
                      </a:extLst>
                    </p:cNvPr>
                    <p:cNvSpPr/>
                    <p:nvPr/>
                  </p:nvSpPr>
                  <p:spPr>
                    <a:xfrm>
                      <a:off x="6513926" y="959228"/>
                      <a:ext cx="415407" cy="415407"/>
                    </a:xfrm>
                    <a:custGeom>
                      <a:avLst/>
                      <a:gdLst>
                        <a:gd name="connsiteX0" fmla="*/ 415407 w 415407"/>
                        <a:gd name="connsiteY0" fmla="*/ 207704 h 415407"/>
                        <a:gd name="connsiteX1" fmla="*/ 207704 w 415407"/>
                        <a:gd name="connsiteY1" fmla="*/ 415407 h 415407"/>
                        <a:gd name="connsiteX2" fmla="*/ 0 w 415407"/>
                        <a:gd name="connsiteY2" fmla="*/ 207704 h 415407"/>
                        <a:gd name="connsiteX3" fmla="*/ 207704 w 415407"/>
                        <a:gd name="connsiteY3" fmla="*/ 0 h 415407"/>
                        <a:gd name="connsiteX4" fmla="*/ 415407 w 415407"/>
                        <a:gd name="connsiteY4" fmla="*/ 207704 h 41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07" h="415407">
                          <a:moveTo>
                            <a:pt x="415407" y="207704"/>
                          </a:moveTo>
                          <a:cubicBezTo>
                            <a:pt x="415407" y="322415"/>
                            <a:pt x="322415" y="415407"/>
                            <a:pt x="207704" y="415407"/>
                          </a:cubicBezTo>
                          <a:cubicBezTo>
                            <a:pt x="92992" y="415407"/>
                            <a:pt x="0" y="322415"/>
                            <a:pt x="0" y="207704"/>
                          </a:cubicBezTo>
                          <a:cubicBezTo>
                            <a:pt x="0" y="92992"/>
                            <a:pt x="92992" y="0"/>
                            <a:pt x="207704" y="0"/>
                          </a:cubicBezTo>
                          <a:cubicBezTo>
                            <a:pt x="322415" y="0"/>
                            <a:pt x="415407" y="92992"/>
                            <a:pt x="415407" y="207704"/>
                          </a:cubicBezTo>
                          <a:close/>
                        </a:path>
                      </a:pathLst>
                    </a:custGeom>
                    <a:solidFill>
                      <a:srgbClr val="FFFFFF"/>
                    </a:solidFill>
                    <a:ln w="16684" cap="flat">
                      <a:noFill/>
                      <a:prstDash val="solid"/>
                      <a:miter/>
                    </a:ln>
                  </p:spPr>
                  <p:txBody>
                    <a:bodyPr rtlCol="0" anchor="ctr"/>
                    <a:lstStyle/>
                    <a:p>
                      <a:endParaRPr lang="en-US" dirty="0"/>
                    </a:p>
                  </p:txBody>
                </p:sp>
              </p:grpSp>
              <p:sp>
                <p:nvSpPr>
                  <p:cNvPr id="15" name="TextBox 14">
                    <a:extLst>
                      <a:ext uri="{FF2B5EF4-FFF2-40B4-BE49-F238E27FC236}">
                        <a16:creationId xmlns:a16="http://schemas.microsoft.com/office/drawing/2014/main" xmlns="" id="{E5599A98-DE2D-A26F-36A2-5E96531EFC16}"/>
                      </a:ext>
                    </a:extLst>
                  </p:cNvPr>
                  <p:cNvSpPr txBox="1"/>
                  <p:nvPr/>
                </p:nvSpPr>
                <p:spPr>
                  <a:xfrm>
                    <a:off x="6492734" y="974406"/>
                    <a:ext cx="396262" cy="320537"/>
                  </a:xfrm>
                  <a:prstGeom prst="rect">
                    <a:avLst/>
                  </a:prstGeom>
                  <a:noFill/>
                </p:spPr>
                <p:txBody>
                  <a:bodyPr wrap="none" rtlCol="0">
                    <a:spAutoFit/>
                  </a:bodyPr>
                  <a:lstStyle/>
                  <a:p>
                    <a:pPr algn="l"/>
                    <a:r>
                      <a:rPr lang="en-US" sz="1483" spc="0" baseline="0" dirty="0">
                        <a:ln/>
                        <a:solidFill>
                          <a:srgbClr val="BABABA"/>
                        </a:solidFill>
                        <a:latin typeface="Montserrat Black"/>
                        <a:sym typeface="Montserrat Black"/>
                        <a:rtl val="0"/>
                      </a:rPr>
                      <a:t>01</a:t>
                    </a:r>
                  </a:p>
                </p:txBody>
              </p:sp>
            </p:grpSp>
          </p:grpSp>
          <p:sp>
            <p:nvSpPr>
              <p:cNvPr id="10" name="TextBox 9">
                <a:extLst>
                  <a:ext uri="{FF2B5EF4-FFF2-40B4-BE49-F238E27FC236}">
                    <a16:creationId xmlns:a16="http://schemas.microsoft.com/office/drawing/2014/main" xmlns="" id="{7AF9C95A-BF14-8AE8-1139-D54B4EF51EF3}"/>
                  </a:ext>
                </a:extLst>
              </p:cNvPr>
              <p:cNvSpPr txBox="1"/>
              <p:nvPr/>
            </p:nvSpPr>
            <p:spPr>
              <a:xfrm>
                <a:off x="7075806" y="952978"/>
                <a:ext cx="2184317" cy="47330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المخاطر الرقمية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68" name="Picture 67">
              <a:extLst>
                <a:ext uri="{FF2B5EF4-FFF2-40B4-BE49-F238E27FC236}">
                  <a16:creationId xmlns:a16="http://schemas.microsoft.com/office/drawing/2014/main" xmlns="" id="{69293FDB-D781-57A9-8AE1-6C896668629F}"/>
                </a:ext>
              </a:extLst>
            </p:cNvPr>
            <p:cNvPicPr>
              <a:picLocks noChangeAspect="1"/>
            </p:cNvPicPr>
            <p:nvPr/>
          </p:nvPicPr>
          <p:blipFill>
            <a:blip r:embed="rId6">
              <a:lum bright="70000" contrast="-70000"/>
            </a:blip>
            <a:stretch>
              <a:fillRect/>
            </a:stretch>
          </p:blipFill>
          <p:spPr>
            <a:xfrm>
              <a:off x="5528508" y="2129788"/>
              <a:ext cx="512108" cy="512108"/>
            </a:xfrm>
            <a:prstGeom prst="rect">
              <a:avLst/>
            </a:prstGeom>
          </p:spPr>
        </p:pic>
      </p:grpSp>
      <p:sp>
        <p:nvSpPr>
          <p:cNvPr id="7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24737693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right)">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left)">
                                      <p:cBhvr>
                                        <p:cTn id="2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تحقيق التوازن بين الابتكار وإدارة المخاطر في البيئة الرقمية؟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72451259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وضع إستراتيجية واضحة للابتكار الرقمي تحدد أهدافها وأولوياتها والمجالات التي سيتم التركيز عليها</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614013"/>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إنشاء فريق متخصص لإدارة المخاطر الرقمية لمراقبة المخاطر المرتبطة بمبادرات الابتكار ووضع خطط لمواجهتها</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7" y="5013130"/>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اعتماد نهج تدريجي وتجريبي للابتكار حيث يتم إطلاق مبادرات بحجم ونطاق محدودين أولاً قبل التوسع</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31317678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667693" y="2210404"/>
            <a:ext cx="6904453"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وضع إجراءات وسياسات واضحة لحماية البيانات والخصوصية وأمن المعلومات.</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5090596" y="3700605"/>
            <a:ext cx="6481550"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تدريب العاملين على كيفية الكشف عن المخاطر وإدارتها بفعالية أثناء عملية الابتكار. </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8F57C133-6334-3658-06D9-80B6575637C0}"/>
              </a:ext>
            </a:extLst>
          </p:cNvPr>
          <p:cNvSpPr txBox="1"/>
          <p:nvPr/>
        </p:nvSpPr>
        <p:spPr>
          <a:xfrm>
            <a:off x="5090596" y="5190806"/>
            <a:ext cx="6481550"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قياس أداء مبادرات الابتكار بمعايير إدارة المخاطر للتأكد من تحقيق التوازن.</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471A105-99E5-47C4-802B-9D19FEA45547}"/>
              </a:ext>
            </a:extLst>
          </p:cNvPr>
          <p:cNvSpPr txBox="1"/>
          <p:nvPr/>
        </p:nvSpPr>
        <p:spPr>
          <a:xfrm>
            <a:off x="4831009" y="7088487"/>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المراجعة المستمرة لإستراتيجية المؤسسة في مجال الابتكار وإدارة المخاطر.</a:t>
            </a:r>
            <a:endParaRPr lang="en-US" sz="2800" dirty="0">
              <a:latin typeface="Adobe Arabic" panose="02040503050201020203" pitchFamily="18" charset="-78"/>
              <a:cs typeface="Adobe Arabic" panose="02040503050201020203" pitchFamily="18" charset="-78"/>
            </a:endParaRPr>
          </a:p>
        </p:txBody>
      </p:sp>
      <p:sp>
        <p:nvSpPr>
          <p:cNvPr id="1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3573142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الشفافية والمساءلة في العمليات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6DA6AB5F-888D-6AB7-4482-9C342A42C9CF}"/>
              </a:ext>
            </a:extLst>
          </p:cNvPr>
          <p:cNvGrpSpPr/>
          <p:nvPr/>
        </p:nvGrpSpPr>
        <p:grpSpPr>
          <a:xfrm>
            <a:off x="5690649" y="1971498"/>
            <a:ext cx="3535648" cy="1158577"/>
            <a:chOff x="5468973" y="1971499"/>
            <a:chExt cx="3535648" cy="1158577"/>
          </a:xfrm>
        </p:grpSpPr>
        <p:sp>
          <p:nvSpPr>
            <p:cNvPr id="9" name="Rectangle 15">
              <a:extLst>
                <a:ext uri="{FF2B5EF4-FFF2-40B4-BE49-F238E27FC236}">
                  <a16:creationId xmlns:a16="http://schemas.microsoft.com/office/drawing/2014/main" xmlns="" id="{35FCACD7-C826-EC73-3E6C-A742F853C1CA}"/>
                </a:ext>
              </a:extLst>
            </p:cNvPr>
            <p:cNvSpPr/>
            <p:nvPr/>
          </p:nvSpPr>
          <p:spPr>
            <a:xfrm rot="5400000">
              <a:off x="5952156" y="2366915"/>
              <a:ext cx="1156190" cy="370132"/>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0968 w 1258787"/>
                <a:gd name="connsiteY0" fmla="*/ 9340 h 380703"/>
                <a:gd name="connsiteX1" fmla="*/ 1258787 w 1258787"/>
                <a:gd name="connsiteY1" fmla="*/ 0 h 380703"/>
                <a:gd name="connsiteX2" fmla="*/ 894085 w 1258787"/>
                <a:gd name="connsiteY2" fmla="*/ 380703 h 380703"/>
                <a:gd name="connsiteX3" fmla="*/ 0 w 1258787"/>
                <a:gd name="connsiteY3" fmla="*/ 370132 h 380703"/>
                <a:gd name="connsiteX4" fmla="*/ 560968 w 1258787"/>
                <a:gd name="connsiteY4" fmla="*/ 9340 h 380703"/>
                <a:gd name="connsiteX0" fmla="*/ 560968 w 1258787"/>
                <a:gd name="connsiteY0" fmla="*/ 9340 h 370132"/>
                <a:gd name="connsiteX1" fmla="*/ 1258787 w 1258787"/>
                <a:gd name="connsiteY1" fmla="*/ 0 h 370132"/>
                <a:gd name="connsiteX2" fmla="*/ 924074 w 1258787"/>
                <a:gd name="connsiteY2" fmla="*/ 369686 h 370132"/>
                <a:gd name="connsiteX3" fmla="*/ 0 w 1258787"/>
                <a:gd name="connsiteY3" fmla="*/ 370132 h 370132"/>
                <a:gd name="connsiteX4" fmla="*/ 560968 w 1258787"/>
                <a:gd name="connsiteY4" fmla="*/ 9340 h 370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787" h="370132">
                  <a:moveTo>
                    <a:pt x="560968" y="9340"/>
                  </a:moveTo>
                  <a:lnTo>
                    <a:pt x="1258787" y="0"/>
                  </a:lnTo>
                  <a:lnTo>
                    <a:pt x="924074" y="369686"/>
                  </a:lnTo>
                  <a:lnTo>
                    <a:pt x="0" y="370132"/>
                  </a:lnTo>
                  <a:lnTo>
                    <a:pt x="560968" y="9340"/>
                  </a:lnTo>
                  <a:close/>
                </a:path>
              </a:pathLst>
            </a:cu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15">
              <a:extLst>
                <a:ext uri="{FF2B5EF4-FFF2-40B4-BE49-F238E27FC236}">
                  <a16:creationId xmlns:a16="http://schemas.microsoft.com/office/drawing/2014/main" xmlns="" id="{FB3EB0BB-8B92-A454-8196-68945AF26BAF}"/>
                </a:ext>
              </a:extLst>
            </p:cNvPr>
            <p:cNvSpPr/>
            <p:nvPr/>
          </p:nvSpPr>
          <p:spPr>
            <a:xfrm rot="16200000" flipH="1">
              <a:off x="5084371" y="2358210"/>
              <a:ext cx="1150803" cy="38159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4115"/>
                <a:gd name="connsiteX1" fmla="*/ 1267786 w 1267786"/>
                <a:gd name="connsiteY1" fmla="*/ 0 h 384115"/>
                <a:gd name="connsiteX2" fmla="*/ 929089 w 1267786"/>
                <a:gd name="connsiteY2" fmla="*/ 384115 h 384115"/>
                <a:gd name="connsiteX3" fmla="*/ 0 w 1267786"/>
                <a:gd name="connsiteY3" fmla="*/ 370132 h 384115"/>
                <a:gd name="connsiteX4" fmla="*/ 569967 w 1267786"/>
                <a:gd name="connsiteY4" fmla="*/ 9340 h 384115"/>
                <a:gd name="connsiteX0" fmla="*/ 555105 w 1252924"/>
                <a:gd name="connsiteY0" fmla="*/ 9340 h 384115"/>
                <a:gd name="connsiteX1" fmla="*/ 1252924 w 1252924"/>
                <a:gd name="connsiteY1" fmla="*/ 0 h 384115"/>
                <a:gd name="connsiteX2" fmla="*/ 914227 w 1252924"/>
                <a:gd name="connsiteY2" fmla="*/ 384115 h 384115"/>
                <a:gd name="connsiteX3" fmla="*/ 0 w 1252924"/>
                <a:gd name="connsiteY3" fmla="*/ 380370 h 384115"/>
                <a:gd name="connsiteX4" fmla="*/ 555105 w 1252924"/>
                <a:gd name="connsiteY4" fmla="*/ 9340 h 384115"/>
                <a:gd name="connsiteX0" fmla="*/ 555105 w 1252924"/>
                <a:gd name="connsiteY0" fmla="*/ 2516 h 384115"/>
                <a:gd name="connsiteX1" fmla="*/ 1252924 w 1252924"/>
                <a:gd name="connsiteY1" fmla="*/ 0 h 384115"/>
                <a:gd name="connsiteX2" fmla="*/ 914227 w 1252924"/>
                <a:gd name="connsiteY2" fmla="*/ 384115 h 384115"/>
                <a:gd name="connsiteX3" fmla="*/ 0 w 1252924"/>
                <a:gd name="connsiteY3" fmla="*/ 380370 h 384115"/>
                <a:gd name="connsiteX4" fmla="*/ 555105 w 1252924"/>
                <a:gd name="connsiteY4" fmla="*/ 2516 h 384115"/>
                <a:gd name="connsiteX0" fmla="*/ 555105 w 1249926"/>
                <a:gd name="connsiteY0" fmla="*/ 0 h 381599"/>
                <a:gd name="connsiteX1" fmla="*/ 1249926 w 1249926"/>
                <a:gd name="connsiteY1" fmla="*/ 2993 h 381599"/>
                <a:gd name="connsiteX2" fmla="*/ 914227 w 1249926"/>
                <a:gd name="connsiteY2" fmla="*/ 381599 h 381599"/>
                <a:gd name="connsiteX3" fmla="*/ 0 w 1249926"/>
                <a:gd name="connsiteY3" fmla="*/ 377854 h 381599"/>
                <a:gd name="connsiteX4" fmla="*/ 555105 w 1249926"/>
                <a:gd name="connsiteY4" fmla="*/ 0 h 381599"/>
                <a:gd name="connsiteX0" fmla="*/ 546109 w 1240930"/>
                <a:gd name="connsiteY0" fmla="*/ 0 h 381599"/>
                <a:gd name="connsiteX1" fmla="*/ 1240930 w 1240930"/>
                <a:gd name="connsiteY1" fmla="*/ 2993 h 381599"/>
                <a:gd name="connsiteX2" fmla="*/ 905231 w 1240930"/>
                <a:gd name="connsiteY2" fmla="*/ 381599 h 381599"/>
                <a:gd name="connsiteX3" fmla="*/ 0 w 1240930"/>
                <a:gd name="connsiteY3" fmla="*/ 369592 h 381599"/>
                <a:gd name="connsiteX4" fmla="*/ 546109 w 1240930"/>
                <a:gd name="connsiteY4" fmla="*/ 0 h 381599"/>
                <a:gd name="connsiteX0" fmla="*/ 558101 w 1252922"/>
                <a:gd name="connsiteY0" fmla="*/ 0 h 381599"/>
                <a:gd name="connsiteX1" fmla="*/ 1252922 w 1252922"/>
                <a:gd name="connsiteY1" fmla="*/ 2993 h 381599"/>
                <a:gd name="connsiteX2" fmla="*/ 917223 w 1252922"/>
                <a:gd name="connsiteY2" fmla="*/ 381599 h 381599"/>
                <a:gd name="connsiteX3" fmla="*/ 0 w 1252922"/>
                <a:gd name="connsiteY3" fmla="*/ 375103 h 381599"/>
                <a:gd name="connsiteX4" fmla="*/ 558101 w 1252922"/>
                <a:gd name="connsiteY4" fmla="*/ 0 h 381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922" h="381599">
                  <a:moveTo>
                    <a:pt x="558101" y="0"/>
                  </a:moveTo>
                  <a:lnTo>
                    <a:pt x="1252922" y="2993"/>
                  </a:lnTo>
                  <a:lnTo>
                    <a:pt x="917223" y="381599"/>
                  </a:lnTo>
                  <a:lnTo>
                    <a:pt x="0" y="375103"/>
                  </a:lnTo>
                  <a:lnTo>
                    <a:pt x="558101" y="0"/>
                  </a:lnTo>
                  <a:close/>
                </a:path>
              </a:pathLst>
            </a:cu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xmlns="" id="{3F9BE23D-4CC1-E4F1-5DEE-614BC8CE8559}"/>
                </a:ext>
              </a:extLst>
            </p:cNvPr>
            <p:cNvSpPr/>
            <p:nvPr/>
          </p:nvSpPr>
          <p:spPr>
            <a:xfrm rot="5400000">
              <a:off x="7535914" y="1654608"/>
              <a:ext cx="634879" cy="2295068"/>
            </a:xfrm>
            <a:prstGeom prst="rect">
              <a:avLst/>
            </a:pr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xmlns="" id="{15C873D7-7F50-556C-75F1-CDC68EE85E50}"/>
                </a:ext>
              </a:extLst>
            </p:cNvPr>
            <p:cNvSpPr/>
            <p:nvPr/>
          </p:nvSpPr>
          <p:spPr>
            <a:xfrm rot="5400000">
              <a:off x="5672301" y="2143170"/>
              <a:ext cx="847397" cy="504056"/>
            </a:xfrm>
            <a:prstGeom prst="rect">
              <a:avLst/>
            </a:pr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xmlns="" id="{BE129B4F-8E26-E185-367B-9DE04CFBE491}"/>
                </a:ext>
              </a:extLst>
            </p:cNvPr>
            <p:cNvSpPr txBox="1"/>
            <p:nvPr/>
          </p:nvSpPr>
          <p:spPr>
            <a:xfrm>
              <a:off x="6702084" y="2607206"/>
              <a:ext cx="2302537"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أهمية الشفافية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xmlns="" id="{C373717F-6B2B-1E1C-C55D-372855611870}"/>
                </a:ext>
              </a:extLst>
            </p:cNvPr>
            <p:cNvSpPr txBox="1"/>
            <p:nvPr/>
          </p:nvSpPr>
          <p:spPr>
            <a:xfrm>
              <a:off x="5687596" y="2297535"/>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15" name="Group 14">
            <a:extLst>
              <a:ext uri="{FF2B5EF4-FFF2-40B4-BE49-F238E27FC236}">
                <a16:creationId xmlns:a16="http://schemas.microsoft.com/office/drawing/2014/main" xmlns="" id="{C572490D-911D-C441-97BC-DD9AB169E41F}"/>
              </a:ext>
            </a:extLst>
          </p:cNvPr>
          <p:cNvGrpSpPr/>
          <p:nvPr/>
        </p:nvGrpSpPr>
        <p:grpSpPr>
          <a:xfrm>
            <a:off x="3275770" y="2813345"/>
            <a:ext cx="3660477" cy="950386"/>
            <a:chOff x="3054094" y="2813346"/>
            <a:chExt cx="3660477" cy="950386"/>
          </a:xfrm>
        </p:grpSpPr>
        <p:sp>
          <p:nvSpPr>
            <p:cNvPr id="16" name="Rectangle 15">
              <a:extLst>
                <a:ext uri="{FF2B5EF4-FFF2-40B4-BE49-F238E27FC236}">
                  <a16:creationId xmlns:a16="http://schemas.microsoft.com/office/drawing/2014/main" xmlns="" id="{FCC61A88-2E2A-0A22-2A1C-2AB341D0423D}"/>
                </a:ext>
              </a:extLst>
            </p:cNvPr>
            <p:cNvSpPr/>
            <p:nvPr/>
          </p:nvSpPr>
          <p:spPr>
            <a:xfrm rot="16200000" flipH="1">
              <a:off x="3947004" y="2225711"/>
              <a:ext cx="634878" cy="2420697"/>
            </a:xfrm>
            <a:prstGeom prst="rect">
              <a:avLst/>
            </a:pr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5">
              <a:extLst>
                <a:ext uri="{FF2B5EF4-FFF2-40B4-BE49-F238E27FC236}">
                  <a16:creationId xmlns:a16="http://schemas.microsoft.com/office/drawing/2014/main" xmlns="" id="{D16A1013-5970-1EB4-B229-4AB8BD8029F6}"/>
                </a:ext>
              </a:extLst>
            </p:cNvPr>
            <p:cNvSpPr/>
            <p:nvPr/>
          </p:nvSpPr>
          <p:spPr>
            <a:xfrm rot="5400000">
              <a:off x="6062246" y="3104592"/>
              <a:ext cx="935168" cy="369483"/>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42154"/>
                <a:gd name="connsiteY0" fmla="*/ 3403 h 364194"/>
                <a:gd name="connsiteX1" fmla="*/ 1042154 w 1042154"/>
                <a:gd name="connsiteY1" fmla="*/ 0 h 364194"/>
                <a:gd name="connsiteX2" fmla="*/ 944648 w 1042154"/>
                <a:gd name="connsiteY2" fmla="*/ 356952 h 364194"/>
                <a:gd name="connsiteX3" fmla="*/ 0 w 1042154"/>
                <a:gd name="connsiteY3" fmla="*/ 364194 h 364194"/>
                <a:gd name="connsiteX4" fmla="*/ 344336 w 1042154"/>
                <a:gd name="connsiteY4" fmla="*/ 3403 h 364194"/>
                <a:gd name="connsiteX0" fmla="*/ 350274 w 1042154"/>
                <a:gd name="connsiteY0" fmla="*/ 0 h 366729"/>
                <a:gd name="connsiteX1" fmla="*/ 1042154 w 1042154"/>
                <a:gd name="connsiteY1" fmla="*/ 2535 h 366729"/>
                <a:gd name="connsiteX2" fmla="*/ 944648 w 1042154"/>
                <a:gd name="connsiteY2" fmla="*/ 359487 h 366729"/>
                <a:gd name="connsiteX3" fmla="*/ 0 w 1042154"/>
                <a:gd name="connsiteY3" fmla="*/ 366729 h 366729"/>
                <a:gd name="connsiteX4" fmla="*/ 350274 w 1042154"/>
                <a:gd name="connsiteY4" fmla="*/ 0 h 366729"/>
                <a:gd name="connsiteX0" fmla="*/ 350274 w 1054029"/>
                <a:gd name="connsiteY0" fmla="*/ 9340 h 376069"/>
                <a:gd name="connsiteX1" fmla="*/ 1054029 w 1054029"/>
                <a:gd name="connsiteY1" fmla="*/ 0 h 376069"/>
                <a:gd name="connsiteX2" fmla="*/ 944648 w 1054029"/>
                <a:gd name="connsiteY2" fmla="*/ 368827 h 376069"/>
                <a:gd name="connsiteX3" fmla="*/ 0 w 1054029"/>
                <a:gd name="connsiteY3" fmla="*/ 376069 h 376069"/>
                <a:gd name="connsiteX4" fmla="*/ 350274 w 1054029"/>
                <a:gd name="connsiteY4" fmla="*/ 9340 h 376069"/>
                <a:gd name="connsiteX0" fmla="*/ 350274 w 944648"/>
                <a:gd name="connsiteY0" fmla="*/ 0 h 366729"/>
                <a:gd name="connsiteX1" fmla="*/ 875899 w 944648"/>
                <a:gd name="connsiteY1" fmla="*/ 79725 h 366729"/>
                <a:gd name="connsiteX2" fmla="*/ 944648 w 944648"/>
                <a:gd name="connsiteY2" fmla="*/ 359487 h 366729"/>
                <a:gd name="connsiteX3" fmla="*/ 0 w 944648"/>
                <a:gd name="connsiteY3" fmla="*/ 366729 h 366729"/>
                <a:gd name="connsiteX4" fmla="*/ 350274 w 944648"/>
                <a:gd name="connsiteY4" fmla="*/ 0 h 366729"/>
                <a:gd name="connsiteX0" fmla="*/ 350274 w 1042153"/>
                <a:gd name="connsiteY0" fmla="*/ 0 h 366729"/>
                <a:gd name="connsiteX1" fmla="*/ 1042153 w 1042153"/>
                <a:gd name="connsiteY1" fmla="*/ 2535 h 366729"/>
                <a:gd name="connsiteX2" fmla="*/ 944648 w 1042153"/>
                <a:gd name="connsiteY2" fmla="*/ 359487 h 366729"/>
                <a:gd name="connsiteX3" fmla="*/ 0 w 1042153"/>
                <a:gd name="connsiteY3" fmla="*/ 366729 h 366729"/>
                <a:gd name="connsiteX4" fmla="*/ 350274 w 1042153"/>
                <a:gd name="connsiteY4" fmla="*/ 0 h 366729"/>
                <a:gd name="connsiteX0" fmla="*/ 350274 w 1042153"/>
                <a:gd name="connsiteY0" fmla="*/ 0 h 373135"/>
                <a:gd name="connsiteX1" fmla="*/ 1042153 w 1042153"/>
                <a:gd name="connsiteY1" fmla="*/ 2535 h 373135"/>
                <a:gd name="connsiteX2" fmla="*/ 937824 w 1042153"/>
                <a:gd name="connsiteY2" fmla="*/ 373135 h 373135"/>
                <a:gd name="connsiteX3" fmla="*/ 0 w 1042153"/>
                <a:gd name="connsiteY3" fmla="*/ 366729 h 373135"/>
                <a:gd name="connsiteX4" fmla="*/ 350274 w 1042153"/>
                <a:gd name="connsiteY4" fmla="*/ 0 h 373135"/>
                <a:gd name="connsiteX0" fmla="*/ 350274 w 1042153"/>
                <a:gd name="connsiteY0" fmla="*/ 0 h 379959"/>
                <a:gd name="connsiteX1" fmla="*/ 1042153 w 1042153"/>
                <a:gd name="connsiteY1" fmla="*/ 2535 h 379959"/>
                <a:gd name="connsiteX2" fmla="*/ 931000 w 1042153"/>
                <a:gd name="connsiteY2" fmla="*/ 379959 h 379959"/>
                <a:gd name="connsiteX3" fmla="*/ 0 w 1042153"/>
                <a:gd name="connsiteY3" fmla="*/ 366729 h 379959"/>
                <a:gd name="connsiteX4" fmla="*/ 350274 w 1042153"/>
                <a:gd name="connsiteY4" fmla="*/ 0 h 379959"/>
                <a:gd name="connsiteX0" fmla="*/ 329281 w 1021160"/>
                <a:gd name="connsiteY0" fmla="*/ 0 h 379959"/>
                <a:gd name="connsiteX1" fmla="*/ 1021160 w 1021160"/>
                <a:gd name="connsiteY1" fmla="*/ 2535 h 379959"/>
                <a:gd name="connsiteX2" fmla="*/ 910007 w 1021160"/>
                <a:gd name="connsiteY2" fmla="*/ 379959 h 379959"/>
                <a:gd name="connsiteX3" fmla="*/ 0 w 1021160"/>
                <a:gd name="connsiteY3" fmla="*/ 363975 h 379959"/>
                <a:gd name="connsiteX4" fmla="*/ 329281 w 1021160"/>
                <a:gd name="connsiteY4" fmla="*/ 0 h 379959"/>
                <a:gd name="connsiteX0" fmla="*/ 329278 w 1021157"/>
                <a:gd name="connsiteY0" fmla="*/ 0 h 379959"/>
                <a:gd name="connsiteX1" fmla="*/ 1021157 w 1021157"/>
                <a:gd name="connsiteY1" fmla="*/ 2535 h 379959"/>
                <a:gd name="connsiteX2" fmla="*/ 910004 w 1021157"/>
                <a:gd name="connsiteY2" fmla="*/ 379959 h 379959"/>
                <a:gd name="connsiteX3" fmla="*/ 0 w 1021157"/>
                <a:gd name="connsiteY3" fmla="*/ 363975 h 379959"/>
                <a:gd name="connsiteX4" fmla="*/ 329278 w 1021157"/>
                <a:gd name="connsiteY4" fmla="*/ 0 h 379959"/>
                <a:gd name="connsiteX0" fmla="*/ 329278 w 1021157"/>
                <a:gd name="connsiteY0" fmla="*/ 0 h 363975"/>
                <a:gd name="connsiteX1" fmla="*/ 1021157 w 1021157"/>
                <a:gd name="connsiteY1" fmla="*/ 2535 h 363975"/>
                <a:gd name="connsiteX2" fmla="*/ 921999 w 1021157"/>
                <a:gd name="connsiteY2" fmla="*/ 349662 h 363975"/>
                <a:gd name="connsiteX3" fmla="*/ 0 w 1021157"/>
                <a:gd name="connsiteY3" fmla="*/ 363975 h 363975"/>
                <a:gd name="connsiteX4" fmla="*/ 329278 w 1021157"/>
                <a:gd name="connsiteY4" fmla="*/ 0 h 363975"/>
                <a:gd name="connsiteX0" fmla="*/ 329278 w 1021157"/>
                <a:gd name="connsiteY0" fmla="*/ 0 h 366188"/>
                <a:gd name="connsiteX1" fmla="*/ 1021157 w 1021157"/>
                <a:gd name="connsiteY1" fmla="*/ 2535 h 366188"/>
                <a:gd name="connsiteX2" fmla="*/ 916002 w 1021157"/>
                <a:gd name="connsiteY2" fmla="*/ 366188 h 366188"/>
                <a:gd name="connsiteX3" fmla="*/ 0 w 1021157"/>
                <a:gd name="connsiteY3" fmla="*/ 363975 h 366188"/>
                <a:gd name="connsiteX4" fmla="*/ 329278 w 1021157"/>
                <a:gd name="connsiteY4" fmla="*/ 0 h 366188"/>
                <a:gd name="connsiteX0" fmla="*/ 311284 w 1003163"/>
                <a:gd name="connsiteY0" fmla="*/ 0 h 369483"/>
                <a:gd name="connsiteX1" fmla="*/ 1003163 w 1003163"/>
                <a:gd name="connsiteY1" fmla="*/ 2535 h 369483"/>
                <a:gd name="connsiteX2" fmla="*/ 898008 w 1003163"/>
                <a:gd name="connsiteY2" fmla="*/ 366188 h 369483"/>
                <a:gd name="connsiteX3" fmla="*/ 0 w 1003163"/>
                <a:gd name="connsiteY3" fmla="*/ 369483 h 369483"/>
                <a:gd name="connsiteX4" fmla="*/ 311284 w 1003163"/>
                <a:gd name="connsiteY4" fmla="*/ 0 h 369483"/>
                <a:gd name="connsiteX0" fmla="*/ 326274 w 1018153"/>
                <a:gd name="connsiteY0" fmla="*/ 0 h 369483"/>
                <a:gd name="connsiteX1" fmla="*/ 1018153 w 1018153"/>
                <a:gd name="connsiteY1" fmla="*/ 2535 h 369483"/>
                <a:gd name="connsiteX2" fmla="*/ 912998 w 1018153"/>
                <a:gd name="connsiteY2" fmla="*/ 366188 h 369483"/>
                <a:gd name="connsiteX3" fmla="*/ 0 w 1018153"/>
                <a:gd name="connsiteY3" fmla="*/ 369483 h 369483"/>
                <a:gd name="connsiteX4" fmla="*/ 326274 w 1018153"/>
                <a:gd name="connsiteY4" fmla="*/ 0 h 36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153" h="369483">
                  <a:moveTo>
                    <a:pt x="326274" y="0"/>
                  </a:moveTo>
                  <a:lnTo>
                    <a:pt x="1018153" y="2535"/>
                  </a:lnTo>
                  <a:lnTo>
                    <a:pt x="912998" y="366188"/>
                  </a:lnTo>
                  <a:lnTo>
                    <a:pt x="0" y="369483"/>
                  </a:lnTo>
                  <a:lnTo>
                    <a:pt x="326274" y="0"/>
                  </a:lnTo>
                  <a:close/>
                </a:path>
              </a:pathLst>
            </a:cu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5">
              <a:extLst>
                <a:ext uri="{FF2B5EF4-FFF2-40B4-BE49-F238E27FC236}">
                  <a16:creationId xmlns:a16="http://schemas.microsoft.com/office/drawing/2014/main" xmlns="" id="{DDD3B440-C3EC-E898-3F6B-D6D8FBCA8F66}"/>
                </a:ext>
              </a:extLst>
            </p:cNvPr>
            <p:cNvSpPr/>
            <p:nvPr/>
          </p:nvSpPr>
          <p:spPr>
            <a:xfrm rot="16200000" flipH="1">
              <a:off x="5182198" y="3098349"/>
              <a:ext cx="950386" cy="380380"/>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42154"/>
                <a:gd name="connsiteY0" fmla="*/ 3403 h 364194"/>
                <a:gd name="connsiteX1" fmla="*/ 1042154 w 1042154"/>
                <a:gd name="connsiteY1" fmla="*/ 0 h 364194"/>
                <a:gd name="connsiteX2" fmla="*/ 944648 w 1042154"/>
                <a:gd name="connsiteY2" fmla="*/ 356952 h 364194"/>
                <a:gd name="connsiteX3" fmla="*/ 0 w 1042154"/>
                <a:gd name="connsiteY3" fmla="*/ 364194 h 364194"/>
                <a:gd name="connsiteX4" fmla="*/ 344336 w 1042154"/>
                <a:gd name="connsiteY4" fmla="*/ 3403 h 364194"/>
                <a:gd name="connsiteX0" fmla="*/ 350274 w 1042154"/>
                <a:gd name="connsiteY0" fmla="*/ 0 h 366729"/>
                <a:gd name="connsiteX1" fmla="*/ 1042154 w 1042154"/>
                <a:gd name="connsiteY1" fmla="*/ 2535 h 366729"/>
                <a:gd name="connsiteX2" fmla="*/ 944648 w 1042154"/>
                <a:gd name="connsiteY2" fmla="*/ 359487 h 366729"/>
                <a:gd name="connsiteX3" fmla="*/ 0 w 1042154"/>
                <a:gd name="connsiteY3" fmla="*/ 366729 h 366729"/>
                <a:gd name="connsiteX4" fmla="*/ 350274 w 1042154"/>
                <a:gd name="connsiteY4" fmla="*/ 0 h 366729"/>
                <a:gd name="connsiteX0" fmla="*/ 350274 w 1054029"/>
                <a:gd name="connsiteY0" fmla="*/ 9340 h 376069"/>
                <a:gd name="connsiteX1" fmla="*/ 1054029 w 1054029"/>
                <a:gd name="connsiteY1" fmla="*/ 0 h 376069"/>
                <a:gd name="connsiteX2" fmla="*/ 944648 w 1054029"/>
                <a:gd name="connsiteY2" fmla="*/ 368827 h 376069"/>
                <a:gd name="connsiteX3" fmla="*/ 0 w 1054029"/>
                <a:gd name="connsiteY3" fmla="*/ 376069 h 376069"/>
                <a:gd name="connsiteX4" fmla="*/ 350274 w 1054029"/>
                <a:gd name="connsiteY4" fmla="*/ 9340 h 376069"/>
                <a:gd name="connsiteX0" fmla="*/ 350274 w 944648"/>
                <a:gd name="connsiteY0" fmla="*/ 0 h 366729"/>
                <a:gd name="connsiteX1" fmla="*/ 875899 w 944648"/>
                <a:gd name="connsiteY1" fmla="*/ 79725 h 366729"/>
                <a:gd name="connsiteX2" fmla="*/ 944648 w 944648"/>
                <a:gd name="connsiteY2" fmla="*/ 359487 h 366729"/>
                <a:gd name="connsiteX3" fmla="*/ 0 w 944648"/>
                <a:gd name="connsiteY3" fmla="*/ 366729 h 366729"/>
                <a:gd name="connsiteX4" fmla="*/ 350274 w 944648"/>
                <a:gd name="connsiteY4" fmla="*/ 0 h 366729"/>
                <a:gd name="connsiteX0" fmla="*/ 350274 w 1042153"/>
                <a:gd name="connsiteY0" fmla="*/ 0 h 366729"/>
                <a:gd name="connsiteX1" fmla="*/ 1042153 w 1042153"/>
                <a:gd name="connsiteY1" fmla="*/ 2535 h 366729"/>
                <a:gd name="connsiteX2" fmla="*/ 944648 w 1042153"/>
                <a:gd name="connsiteY2" fmla="*/ 359487 h 366729"/>
                <a:gd name="connsiteX3" fmla="*/ 0 w 1042153"/>
                <a:gd name="connsiteY3" fmla="*/ 366729 h 366729"/>
                <a:gd name="connsiteX4" fmla="*/ 350274 w 1042153"/>
                <a:gd name="connsiteY4" fmla="*/ 0 h 366729"/>
                <a:gd name="connsiteX0" fmla="*/ 350274 w 1042153"/>
                <a:gd name="connsiteY0" fmla="*/ 0 h 373135"/>
                <a:gd name="connsiteX1" fmla="*/ 1042153 w 1042153"/>
                <a:gd name="connsiteY1" fmla="*/ 2535 h 373135"/>
                <a:gd name="connsiteX2" fmla="*/ 937824 w 1042153"/>
                <a:gd name="connsiteY2" fmla="*/ 373135 h 373135"/>
                <a:gd name="connsiteX3" fmla="*/ 0 w 1042153"/>
                <a:gd name="connsiteY3" fmla="*/ 366729 h 373135"/>
                <a:gd name="connsiteX4" fmla="*/ 350274 w 1042153"/>
                <a:gd name="connsiteY4" fmla="*/ 0 h 373135"/>
                <a:gd name="connsiteX0" fmla="*/ 350274 w 1042153"/>
                <a:gd name="connsiteY0" fmla="*/ 0 h 379959"/>
                <a:gd name="connsiteX1" fmla="*/ 1042153 w 1042153"/>
                <a:gd name="connsiteY1" fmla="*/ 2535 h 379959"/>
                <a:gd name="connsiteX2" fmla="*/ 931000 w 1042153"/>
                <a:gd name="connsiteY2" fmla="*/ 379959 h 379959"/>
                <a:gd name="connsiteX3" fmla="*/ 0 w 1042153"/>
                <a:gd name="connsiteY3" fmla="*/ 366729 h 379959"/>
                <a:gd name="connsiteX4" fmla="*/ 350274 w 1042153"/>
                <a:gd name="connsiteY4" fmla="*/ 0 h 379959"/>
                <a:gd name="connsiteX0" fmla="*/ 342842 w 1034721"/>
                <a:gd name="connsiteY0" fmla="*/ 0 h 380380"/>
                <a:gd name="connsiteX1" fmla="*/ 1034721 w 1034721"/>
                <a:gd name="connsiteY1" fmla="*/ 2535 h 380380"/>
                <a:gd name="connsiteX2" fmla="*/ 923568 w 1034721"/>
                <a:gd name="connsiteY2" fmla="*/ 379959 h 380380"/>
                <a:gd name="connsiteX3" fmla="*/ 0 w 1034721"/>
                <a:gd name="connsiteY3" fmla="*/ 380380 h 380380"/>
                <a:gd name="connsiteX4" fmla="*/ 342842 w 1034721"/>
                <a:gd name="connsiteY4" fmla="*/ 0 h 380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721" h="380380">
                  <a:moveTo>
                    <a:pt x="342842" y="0"/>
                  </a:moveTo>
                  <a:lnTo>
                    <a:pt x="1034721" y="2535"/>
                  </a:lnTo>
                  <a:lnTo>
                    <a:pt x="923568" y="379959"/>
                  </a:lnTo>
                  <a:lnTo>
                    <a:pt x="0" y="380380"/>
                  </a:lnTo>
                  <a:lnTo>
                    <a:pt x="342842" y="0"/>
                  </a:lnTo>
                  <a:close/>
                </a:path>
              </a:pathLst>
            </a:cu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B722D604-380C-508C-5110-6FAA08B3005D}"/>
                </a:ext>
              </a:extLst>
            </p:cNvPr>
            <p:cNvSpPr/>
            <p:nvPr/>
          </p:nvSpPr>
          <p:spPr>
            <a:xfrm rot="16200000" flipH="1">
              <a:off x="5672301" y="2989137"/>
              <a:ext cx="847396" cy="504056"/>
            </a:xfrm>
            <a:prstGeom prst="rect">
              <a:avLst/>
            </a:pr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xmlns="" id="{23BB7BC2-9285-639C-54A3-AA664D5B4AE8}"/>
                </a:ext>
              </a:extLst>
            </p:cNvPr>
            <p:cNvSpPr txBox="1"/>
            <p:nvPr/>
          </p:nvSpPr>
          <p:spPr>
            <a:xfrm>
              <a:off x="3174520" y="3196315"/>
              <a:ext cx="2420697"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دور المساءلة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xmlns="" id="{A1BC13C9-062E-0A5E-760C-AACD2B5DF330}"/>
                </a:ext>
              </a:extLst>
            </p:cNvPr>
            <p:cNvSpPr txBox="1"/>
            <p:nvPr/>
          </p:nvSpPr>
          <p:spPr>
            <a:xfrm>
              <a:off x="5687596" y="3112228"/>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28" name="Group 27">
            <a:extLst>
              <a:ext uri="{FF2B5EF4-FFF2-40B4-BE49-F238E27FC236}">
                <a16:creationId xmlns:a16="http://schemas.microsoft.com/office/drawing/2014/main" xmlns="" id="{CCE40E2B-D34D-6008-38B1-6668A19BD8FC}"/>
              </a:ext>
            </a:extLst>
          </p:cNvPr>
          <p:cNvGrpSpPr/>
          <p:nvPr/>
        </p:nvGrpSpPr>
        <p:grpSpPr>
          <a:xfrm>
            <a:off x="5687708" y="3650928"/>
            <a:ext cx="4159616" cy="851927"/>
            <a:chOff x="5466032" y="3650929"/>
            <a:chExt cx="4159616" cy="851927"/>
          </a:xfrm>
        </p:grpSpPr>
        <p:sp>
          <p:nvSpPr>
            <p:cNvPr id="29" name="Rectangle 28">
              <a:extLst>
                <a:ext uri="{FF2B5EF4-FFF2-40B4-BE49-F238E27FC236}">
                  <a16:creationId xmlns:a16="http://schemas.microsoft.com/office/drawing/2014/main" xmlns="" id="{EB547179-2277-CEC0-AB17-E598BDADDDD2}"/>
                </a:ext>
              </a:extLst>
            </p:cNvPr>
            <p:cNvSpPr/>
            <p:nvPr/>
          </p:nvSpPr>
          <p:spPr>
            <a:xfrm rot="5400000">
              <a:off x="7805761" y="2656757"/>
              <a:ext cx="634878" cy="2834760"/>
            </a:xfrm>
            <a:prstGeom prst="rect">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15">
              <a:extLst>
                <a:ext uri="{FF2B5EF4-FFF2-40B4-BE49-F238E27FC236}">
                  <a16:creationId xmlns:a16="http://schemas.microsoft.com/office/drawing/2014/main" xmlns="" id="{532273C6-A42E-0CA9-1474-AF41F3C7E95D}"/>
                </a:ext>
              </a:extLst>
            </p:cNvPr>
            <p:cNvSpPr/>
            <p:nvPr/>
          </p:nvSpPr>
          <p:spPr>
            <a:xfrm rot="5400000">
              <a:off x="6100784" y="3892000"/>
              <a:ext cx="848646" cy="366503"/>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920896"/>
                <a:gd name="connsiteY0" fmla="*/ 0 h 389175"/>
                <a:gd name="connsiteX1" fmla="*/ 810585 w 920896"/>
                <a:gd name="connsiteY1" fmla="*/ 2534 h 389175"/>
                <a:gd name="connsiteX2" fmla="*/ 920896 w 920896"/>
                <a:gd name="connsiteY2" fmla="*/ 389175 h 389175"/>
                <a:gd name="connsiteX3" fmla="*/ 0 w 920896"/>
                <a:gd name="connsiteY3" fmla="*/ 384541 h 389175"/>
                <a:gd name="connsiteX4" fmla="*/ 112766 w 920896"/>
                <a:gd name="connsiteY4" fmla="*/ 0 h 389175"/>
                <a:gd name="connsiteX0" fmla="*/ 112766 w 825893"/>
                <a:gd name="connsiteY0" fmla="*/ 0 h 384541"/>
                <a:gd name="connsiteX1" fmla="*/ 810585 w 825893"/>
                <a:gd name="connsiteY1" fmla="*/ 2534 h 384541"/>
                <a:gd name="connsiteX2" fmla="*/ 825893 w 825893"/>
                <a:gd name="connsiteY2" fmla="*/ 383238 h 384541"/>
                <a:gd name="connsiteX3" fmla="*/ 0 w 825893"/>
                <a:gd name="connsiteY3" fmla="*/ 384541 h 384541"/>
                <a:gd name="connsiteX4" fmla="*/ 112766 w 825893"/>
                <a:gd name="connsiteY4" fmla="*/ 0 h 384541"/>
                <a:gd name="connsiteX0" fmla="*/ 112766 w 914958"/>
                <a:gd name="connsiteY0" fmla="*/ 0 h 384541"/>
                <a:gd name="connsiteX1" fmla="*/ 810585 w 914958"/>
                <a:gd name="connsiteY1" fmla="*/ 2534 h 384541"/>
                <a:gd name="connsiteX2" fmla="*/ 914958 w 914958"/>
                <a:gd name="connsiteY2" fmla="*/ 377300 h 384541"/>
                <a:gd name="connsiteX3" fmla="*/ 0 w 914958"/>
                <a:gd name="connsiteY3" fmla="*/ 384541 h 384541"/>
                <a:gd name="connsiteX4" fmla="*/ 112766 w 914958"/>
                <a:gd name="connsiteY4" fmla="*/ 0 h 384541"/>
                <a:gd name="connsiteX0" fmla="*/ 112766 w 920956"/>
                <a:gd name="connsiteY0" fmla="*/ 0 h 384541"/>
                <a:gd name="connsiteX1" fmla="*/ 810585 w 920956"/>
                <a:gd name="connsiteY1" fmla="*/ 2534 h 384541"/>
                <a:gd name="connsiteX2" fmla="*/ 920956 w 920956"/>
                <a:gd name="connsiteY2" fmla="*/ 377300 h 384541"/>
                <a:gd name="connsiteX3" fmla="*/ 0 w 920956"/>
                <a:gd name="connsiteY3" fmla="*/ 384541 h 384541"/>
                <a:gd name="connsiteX4" fmla="*/ 112766 w 920956"/>
                <a:gd name="connsiteY4" fmla="*/ 0 h 384541"/>
                <a:gd name="connsiteX0" fmla="*/ 115762 w 923952"/>
                <a:gd name="connsiteY0" fmla="*/ 0 h 377300"/>
                <a:gd name="connsiteX1" fmla="*/ 813581 w 923952"/>
                <a:gd name="connsiteY1" fmla="*/ 2534 h 377300"/>
                <a:gd name="connsiteX2" fmla="*/ 923952 w 923952"/>
                <a:gd name="connsiteY2" fmla="*/ 377300 h 377300"/>
                <a:gd name="connsiteX3" fmla="*/ 0 w 923952"/>
                <a:gd name="connsiteY3" fmla="*/ 373525 h 377300"/>
                <a:gd name="connsiteX4" fmla="*/ 115762 w 923952"/>
                <a:gd name="connsiteY4" fmla="*/ 0 h 377300"/>
                <a:gd name="connsiteX0" fmla="*/ 118760 w 923952"/>
                <a:gd name="connsiteY0" fmla="*/ 220 h 374766"/>
                <a:gd name="connsiteX1" fmla="*/ 813581 w 923952"/>
                <a:gd name="connsiteY1" fmla="*/ 0 h 374766"/>
                <a:gd name="connsiteX2" fmla="*/ 923952 w 923952"/>
                <a:gd name="connsiteY2" fmla="*/ 374766 h 374766"/>
                <a:gd name="connsiteX3" fmla="*/ 0 w 923952"/>
                <a:gd name="connsiteY3" fmla="*/ 370991 h 374766"/>
                <a:gd name="connsiteX4" fmla="*/ 118760 w 923952"/>
                <a:gd name="connsiteY4" fmla="*/ 220 h 374766"/>
                <a:gd name="connsiteX0" fmla="*/ 118760 w 923952"/>
                <a:gd name="connsiteY0" fmla="*/ 0 h 374546"/>
                <a:gd name="connsiteX1" fmla="*/ 813581 w 923952"/>
                <a:gd name="connsiteY1" fmla="*/ 8043 h 374546"/>
                <a:gd name="connsiteX2" fmla="*/ 923952 w 923952"/>
                <a:gd name="connsiteY2" fmla="*/ 374546 h 374546"/>
                <a:gd name="connsiteX3" fmla="*/ 0 w 923952"/>
                <a:gd name="connsiteY3" fmla="*/ 370771 h 374546"/>
                <a:gd name="connsiteX4" fmla="*/ 118760 w 923952"/>
                <a:gd name="connsiteY4" fmla="*/ 0 h 374546"/>
                <a:gd name="connsiteX0" fmla="*/ 124757 w 923952"/>
                <a:gd name="connsiteY0" fmla="*/ 0 h 371792"/>
                <a:gd name="connsiteX1" fmla="*/ 813581 w 923952"/>
                <a:gd name="connsiteY1" fmla="*/ 5289 h 371792"/>
                <a:gd name="connsiteX2" fmla="*/ 923952 w 923952"/>
                <a:gd name="connsiteY2" fmla="*/ 371792 h 371792"/>
                <a:gd name="connsiteX3" fmla="*/ 0 w 923952"/>
                <a:gd name="connsiteY3" fmla="*/ 368017 h 371792"/>
                <a:gd name="connsiteX4" fmla="*/ 124757 w 923952"/>
                <a:gd name="connsiteY4" fmla="*/ 0 h 371792"/>
                <a:gd name="connsiteX0" fmla="*/ 112763 w 923952"/>
                <a:gd name="connsiteY0" fmla="*/ 220 h 366503"/>
                <a:gd name="connsiteX1" fmla="*/ 813581 w 923952"/>
                <a:gd name="connsiteY1" fmla="*/ 0 h 366503"/>
                <a:gd name="connsiteX2" fmla="*/ 923952 w 923952"/>
                <a:gd name="connsiteY2" fmla="*/ 366503 h 366503"/>
                <a:gd name="connsiteX3" fmla="*/ 0 w 923952"/>
                <a:gd name="connsiteY3" fmla="*/ 362728 h 366503"/>
                <a:gd name="connsiteX4" fmla="*/ 112763 w 923952"/>
                <a:gd name="connsiteY4" fmla="*/ 220 h 36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52" h="366503">
                  <a:moveTo>
                    <a:pt x="112763" y="220"/>
                  </a:moveTo>
                  <a:lnTo>
                    <a:pt x="813581" y="0"/>
                  </a:lnTo>
                  <a:lnTo>
                    <a:pt x="923952" y="366503"/>
                  </a:lnTo>
                  <a:lnTo>
                    <a:pt x="0" y="362728"/>
                  </a:lnTo>
                  <a:lnTo>
                    <a:pt x="112763" y="220"/>
                  </a:lnTo>
                  <a:close/>
                </a:path>
              </a:pathLst>
            </a:cu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1" name="Rectangle 15">
              <a:extLst>
                <a:ext uri="{FF2B5EF4-FFF2-40B4-BE49-F238E27FC236}">
                  <a16:creationId xmlns:a16="http://schemas.microsoft.com/office/drawing/2014/main" xmlns="" id="{A6BD928B-4B6D-2B95-AB41-8F2D3F8DF600}"/>
                </a:ext>
              </a:extLst>
            </p:cNvPr>
            <p:cNvSpPr/>
            <p:nvPr/>
          </p:nvSpPr>
          <p:spPr>
            <a:xfrm rot="16200000" flipH="1">
              <a:off x="5239816" y="3886720"/>
              <a:ext cx="833561" cy="38112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920896"/>
                <a:gd name="connsiteY0" fmla="*/ 0 h 389175"/>
                <a:gd name="connsiteX1" fmla="*/ 810585 w 920896"/>
                <a:gd name="connsiteY1" fmla="*/ 2534 h 389175"/>
                <a:gd name="connsiteX2" fmla="*/ 920896 w 920896"/>
                <a:gd name="connsiteY2" fmla="*/ 389175 h 389175"/>
                <a:gd name="connsiteX3" fmla="*/ 0 w 920896"/>
                <a:gd name="connsiteY3" fmla="*/ 384541 h 389175"/>
                <a:gd name="connsiteX4" fmla="*/ 112766 w 920896"/>
                <a:gd name="connsiteY4" fmla="*/ 0 h 389175"/>
                <a:gd name="connsiteX0" fmla="*/ 112766 w 825893"/>
                <a:gd name="connsiteY0" fmla="*/ 0 h 384541"/>
                <a:gd name="connsiteX1" fmla="*/ 810585 w 825893"/>
                <a:gd name="connsiteY1" fmla="*/ 2534 h 384541"/>
                <a:gd name="connsiteX2" fmla="*/ 825893 w 825893"/>
                <a:gd name="connsiteY2" fmla="*/ 383238 h 384541"/>
                <a:gd name="connsiteX3" fmla="*/ 0 w 825893"/>
                <a:gd name="connsiteY3" fmla="*/ 384541 h 384541"/>
                <a:gd name="connsiteX4" fmla="*/ 112766 w 825893"/>
                <a:gd name="connsiteY4" fmla="*/ 0 h 384541"/>
                <a:gd name="connsiteX0" fmla="*/ 112766 w 914958"/>
                <a:gd name="connsiteY0" fmla="*/ 0 h 384541"/>
                <a:gd name="connsiteX1" fmla="*/ 810585 w 914958"/>
                <a:gd name="connsiteY1" fmla="*/ 2534 h 384541"/>
                <a:gd name="connsiteX2" fmla="*/ 914958 w 914958"/>
                <a:gd name="connsiteY2" fmla="*/ 377300 h 384541"/>
                <a:gd name="connsiteX3" fmla="*/ 0 w 914958"/>
                <a:gd name="connsiteY3" fmla="*/ 384541 h 384541"/>
                <a:gd name="connsiteX4" fmla="*/ 112766 w 914958"/>
                <a:gd name="connsiteY4" fmla="*/ 0 h 384541"/>
                <a:gd name="connsiteX0" fmla="*/ 105336 w 907528"/>
                <a:gd name="connsiteY0" fmla="*/ 0 h 384541"/>
                <a:gd name="connsiteX1" fmla="*/ 803155 w 907528"/>
                <a:gd name="connsiteY1" fmla="*/ 2534 h 384541"/>
                <a:gd name="connsiteX2" fmla="*/ 907528 w 907528"/>
                <a:gd name="connsiteY2" fmla="*/ 377300 h 384541"/>
                <a:gd name="connsiteX3" fmla="*/ 0 w 907528"/>
                <a:gd name="connsiteY3" fmla="*/ 384541 h 384541"/>
                <a:gd name="connsiteX4" fmla="*/ 105336 w 907528"/>
                <a:gd name="connsiteY4" fmla="*/ 0 h 384541"/>
                <a:gd name="connsiteX0" fmla="*/ 105336 w 907528"/>
                <a:gd name="connsiteY0" fmla="*/ 0 h 384541"/>
                <a:gd name="connsiteX1" fmla="*/ 803155 w 907528"/>
                <a:gd name="connsiteY1" fmla="*/ 2534 h 384541"/>
                <a:gd name="connsiteX2" fmla="*/ 907528 w 907528"/>
                <a:gd name="connsiteY2" fmla="*/ 380712 h 384541"/>
                <a:gd name="connsiteX3" fmla="*/ 0 w 907528"/>
                <a:gd name="connsiteY3" fmla="*/ 384541 h 384541"/>
                <a:gd name="connsiteX4" fmla="*/ 105336 w 907528"/>
                <a:gd name="connsiteY4" fmla="*/ 0 h 384541"/>
                <a:gd name="connsiteX0" fmla="*/ 105336 w 907528"/>
                <a:gd name="connsiteY0" fmla="*/ 0 h 384541"/>
                <a:gd name="connsiteX1" fmla="*/ 806870 w 907528"/>
                <a:gd name="connsiteY1" fmla="*/ 5946 h 384541"/>
                <a:gd name="connsiteX2" fmla="*/ 907528 w 907528"/>
                <a:gd name="connsiteY2" fmla="*/ 380712 h 384541"/>
                <a:gd name="connsiteX3" fmla="*/ 0 w 907528"/>
                <a:gd name="connsiteY3" fmla="*/ 384541 h 384541"/>
                <a:gd name="connsiteX4" fmla="*/ 105336 w 907528"/>
                <a:gd name="connsiteY4" fmla="*/ 0 h 384541"/>
                <a:gd name="connsiteX0" fmla="*/ 105336 w 907528"/>
                <a:gd name="connsiteY0" fmla="*/ 0 h 381129"/>
                <a:gd name="connsiteX1" fmla="*/ 806870 w 907528"/>
                <a:gd name="connsiteY1" fmla="*/ 2534 h 381129"/>
                <a:gd name="connsiteX2" fmla="*/ 907528 w 907528"/>
                <a:gd name="connsiteY2" fmla="*/ 377300 h 381129"/>
                <a:gd name="connsiteX3" fmla="*/ 0 w 907528"/>
                <a:gd name="connsiteY3" fmla="*/ 381129 h 381129"/>
                <a:gd name="connsiteX4" fmla="*/ 105336 w 907528"/>
                <a:gd name="connsiteY4" fmla="*/ 0 h 38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528" h="381129">
                  <a:moveTo>
                    <a:pt x="105336" y="0"/>
                  </a:moveTo>
                  <a:lnTo>
                    <a:pt x="806870" y="2534"/>
                  </a:lnTo>
                  <a:lnTo>
                    <a:pt x="907528" y="377300"/>
                  </a:lnTo>
                  <a:lnTo>
                    <a:pt x="0" y="381129"/>
                  </a:lnTo>
                  <a:lnTo>
                    <a:pt x="105336" y="0"/>
                  </a:lnTo>
                  <a:close/>
                </a:path>
              </a:pathLst>
            </a:cu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79C1629E-6791-8EB4-B289-DF6444C19700}"/>
                </a:ext>
              </a:extLst>
            </p:cNvPr>
            <p:cNvSpPr/>
            <p:nvPr/>
          </p:nvSpPr>
          <p:spPr>
            <a:xfrm rot="5400000">
              <a:off x="5672301" y="3827130"/>
              <a:ext cx="847397" cy="504056"/>
            </a:xfrm>
            <a:prstGeom prst="rect">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xmlns="" id="{DBA929A3-4CC6-C2DF-7517-A6CAA20357E3}"/>
                </a:ext>
              </a:extLst>
            </p:cNvPr>
            <p:cNvSpPr txBox="1"/>
            <p:nvPr/>
          </p:nvSpPr>
          <p:spPr>
            <a:xfrm>
              <a:off x="6620752" y="3816396"/>
              <a:ext cx="3004896" cy="400494"/>
            </a:xfrm>
            <a:prstGeom prst="rect">
              <a:avLst/>
            </a:prstGeom>
            <a:noFill/>
          </p:spPr>
          <p:txBody>
            <a:bodyPr wrap="square">
              <a:spAutoFit/>
            </a:bodyPr>
            <a:lstStyle/>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 </a:t>
              </a:r>
              <a:r>
                <a:rPr lang="ar-EG" b="1" dirty="0">
                  <a:latin typeface="Times New Roman" panose="02020603050405020304" pitchFamily="18" charset="0"/>
                  <a:ea typeface="Calibri" panose="020F0502020204030204" pitchFamily="34" charset="0"/>
                  <a:cs typeface="Adobe Arabic" panose="02040503050201020203" pitchFamily="18" charset="-78"/>
                </a:rPr>
                <a:t>التكنولوجيا ودورها في تعزيز 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xmlns="" id="{7A93A36A-1D0F-3E4B-C901-D306BC2012A4}"/>
                </a:ext>
              </a:extLst>
            </p:cNvPr>
            <p:cNvSpPr txBox="1"/>
            <p:nvPr/>
          </p:nvSpPr>
          <p:spPr>
            <a:xfrm>
              <a:off x="5687596" y="3884838"/>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03</a:t>
              </a:r>
            </a:p>
          </p:txBody>
        </p:sp>
      </p:grpSp>
      <p:grpSp>
        <p:nvGrpSpPr>
          <p:cNvPr id="35" name="Group 34">
            <a:extLst>
              <a:ext uri="{FF2B5EF4-FFF2-40B4-BE49-F238E27FC236}">
                <a16:creationId xmlns:a16="http://schemas.microsoft.com/office/drawing/2014/main" xmlns="" id="{2A64985C-ADEE-8F59-0B92-E1D47445804F}"/>
              </a:ext>
            </a:extLst>
          </p:cNvPr>
          <p:cNvGrpSpPr/>
          <p:nvPr/>
        </p:nvGrpSpPr>
        <p:grpSpPr>
          <a:xfrm>
            <a:off x="2536714" y="4391068"/>
            <a:ext cx="4401956" cy="957394"/>
            <a:chOff x="2315038" y="4391069"/>
            <a:chExt cx="4401956" cy="957394"/>
          </a:xfrm>
        </p:grpSpPr>
        <p:sp>
          <p:nvSpPr>
            <p:cNvPr id="36" name="Rectangle 35">
              <a:extLst>
                <a:ext uri="{FF2B5EF4-FFF2-40B4-BE49-F238E27FC236}">
                  <a16:creationId xmlns:a16="http://schemas.microsoft.com/office/drawing/2014/main" xmlns="" id="{029CE41A-C29C-CBEE-1D6E-EEC3784D6B41}"/>
                </a:ext>
              </a:extLst>
            </p:cNvPr>
            <p:cNvSpPr/>
            <p:nvPr/>
          </p:nvSpPr>
          <p:spPr>
            <a:xfrm rot="16200000" flipH="1">
              <a:off x="3583368" y="3131448"/>
              <a:ext cx="634878" cy="3171538"/>
            </a:xfrm>
            <a:prstGeom prst="rect">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15">
              <a:extLst>
                <a:ext uri="{FF2B5EF4-FFF2-40B4-BE49-F238E27FC236}">
                  <a16:creationId xmlns:a16="http://schemas.microsoft.com/office/drawing/2014/main" xmlns="" id="{4E38E77D-2324-7F6B-5B31-54F76FC62741}"/>
                </a:ext>
              </a:extLst>
            </p:cNvPr>
            <p:cNvSpPr/>
            <p:nvPr/>
          </p:nvSpPr>
          <p:spPr>
            <a:xfrm rot="5400000">
              <a:off x="6053420" y="4682404"/>
              <a:ext cx="954910" cy="37223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00990 w 1045638"/>
                <a:gd name="connsiteY3" fmla="*/ 366729 h 371362"/>
                <a:gd name="connsiteX4" fmla="*/ 0 w 1045638"/>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15983 w 1045638"/>
                <a:gd name="connsiteY3" fmla="*/ 361221 h 371362"/>
                <a:gd name="connsiteX4" fmla="*/ 0 w 1045638"/>
                <a:gd name="connsiteY4" fmla="*/ 0 h 371362"/>
                <a:gd name="connsiteX0" fmla="*/ 0 w 1030645"/>
                <a:gd name="connsiteY0" fmla="*/ 0 h 376871"/>
                <a:gd name="connsiteX1" fmla="*/ 682826 w 1030645"/>
                <a:gd name="connsiteY1" fmla="*/ 8043 h 376871"/>
                <a:gd name="connsiteX2" fmla="*/ 1030645 w 1030645"/>
                <a:gd name="connsiteY2" fmla="*/ 376871 h 376871"/>
                <a:gd name="connsiteX3" fmla="*/ 100990 w 1030645"/>
                <a:gd name="connsiteY3" fmla="*/ 366730 h 376871"/>
                <a:gd name="connsiteX4" fmla="*/ 0 w 1030645"/>
                <a:gd name="connsiteY4" fmla="*/ 0 h 376871"/>
                <a:gd name="connsiteX0" fmla="*/ 0 w 1045638"/>
                <a:gd name="connsiteY0" fmla="*/ 0 h 382380"/>
                <a:gd name="connsiteX1" fmla="*/ 697819 w 1045638"/>
                <a:gd name="connsiteY1" fmla="*/ 13552 h 382380"/>
                <a:gd name="connsiteX2" fmla="*/ 1045638 w 1045638"/>
                <a:gd name="connsiteY2" fmla="*/ 382380 h 382380"/>
                <a:gd name="connsiteX3" fmla="*/ 115983 w 1045638"/>
                <a:gd name="connsiteY3" fmla="*/ 372239 h 382380"/>
                <a:gd name="connsiteX4" fmla="*/ 0 w 1045638"/>
                <a:gd name="connsiteY4" fmla="*/ 0 h 382380"/>
                <a:gd name="connsiteX0" fmla="*/ 0 w 1045638"/>
                <a:gd name="connsiteY0" fmla="*/ 0 h 382380"/>
                <a:gd name="connsiteX1" fmla="*/ 697819 w 1045638"/>
                <a:gd name="connsiteY1" fmla="*/ 13552 h 382380"/>
                <a:gd name="connsiteX2" fmla="*/ 1045638 w 1045638"/>
                <a:gd name="connsiteY2" fmla="*/ 382380 h 382380"/>
                <a:gd name="connsiteX3" fmla="*/ 115983 w 1045638"/>
                <a:gd name="connsiteY3" fmla="*/ 372239 h 382380"/>
                <a:gd name="connsiteX4" fmla="*/ 0 w 1045638"/>
                <a:gd name="connsiteY4" fmla="*/ 0 h 382380"/>
                <a:gd name="connsiteX0" fmla="*/ 0 w 1045638"/>
                <a:gd name="connsiteY0" fmla="*/ 0 h 382380"/>
                <a:gd name="connsiteX1" fmla="*/ 697819 w 1045638"/>
                <a:gd name="connsiteY1" fmla="*/ 13552 h 382380"/>
                <a:gd name="connsiteX2" fmla="*/ 1045638 w 1045638"/>
                <a:gd name="connsiteY2" fmla="*/ 382380 h 382380"/>
                <a:gd name="connsiteX3" fmla="*/ 112985 w 1045638"/>
                <a:gd name="connsiteY3" fmla="*/ 372239 h 382380"/>
                <a:gd name="connsiteX4" fmla="*/ 0 w 1045638"/>
                <a:gd name="connsiteY4" fmla="*/ 0 h 382380"/>
                <a:gd name="connsiteX0" fmla="*/ 0 w 1027646"/>
                <a:gd name="connsiteY0" fmla="*/ 0 h 372239"/>
                <a:gd name="connsiteX1" fmla="*/ 697819 w 1027646"/>
                <a:gd name="connsiteY1" fmla="*/ 13552 h 372239"/>
                <a:gd name="connsiteX2" fmla="*/ 1027646 w 1027646"/>
                <a:gd name="connsiteY2" fmla="*/ 365855 h 372239"/>
                <a:gd name="connsiteX3" fmla="*/ 112985 w 1027646"/>
                <a:gd name="connsiteY3" fmla="*/ 372239 h 372239"/>
                <a:gd name="connsiteX4" fmla="*/ 0 w 1027646"/>
                <a:gd name="connsiteY4" fmla="*/ 0 h 372239"/>
                <a:gd name="connsiteX0" fmla="*/ 0 w 1030647"/>
                <a:gd name="connsiteY0" fmla="*/ 0 h 372239"/>
                <a:gd name="connsiteX1" fmla="*/ 697819 w 1030647"/>
                <a:gd name="connsiteY1" fmla="*/ 13552 h 372239"/>
                <a:gd name="connsiteX2" fmla="*/ 1030647 w 1030647"/>
                <a:gd name="connsiteY2" fmla="*/ 371363 h 372239"/>
                <a:gd name="connsiteX3" fmla="*/ 112985 w 1030647"/>
                <a:gd name="connsiteY3" fmla="*/ 372239 h 372239"/>
                <a:gd name="connsiteX4" fmla="*/ 0 w 1030647"/>
                <a:gd name="connsiteY4" fmla="*/ 0 h 372239"/>
                <a:gd name="connsiteX0" fmla="*/ 0 w 1039647"/>
                <a:gd name="connsiteY0" fmla="*/ 0 h 372239"/>
                <a:gd name="connsiteX1" fmla="*/ 697819 w 1039647"/>
                <a:gd name="connsiteY1" fmla="*/ 13552 h 372239"/>
                <a:gd name="connsiteX2" fmla="*/ 1039646 w 1039647"/>
                <a:gd name="connsiteY2" fmla="*/ 371363 h 372239"/>
                <a:gd name="connsiteX3" fmla="*/ 112985 w 1039647"/>
                <a:gd name="connsiteY3" fmla="*/ 372239 h 372239"/>
                <a:gd name="connsiteX4" fmla="*/ 0 w 1039647"/>
                <a:gd name="connsiteY4" fmla="*/ 0 h 372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647" h="372239">
                  <a:moveTo>
                    <a:pt x="0" y="0"/>
                  </a:moveTo>
                  <a:lnTo>
                    <a:pt x="697819" y="13552"/>
                  </a:lnTo>
                  <a:lnTo>
                    <a:pt x="1039646" y="371363"/>
                  </a:lnTo>
                  <a:lnTo>
                    <a:pt x="112985" y="372239"/>
                  </a:lnTo>
                  <a:lnTo>
                    <a:pt x="0" y="0"/>
                  </a:ln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8" name="Rectangle 15">
              <a:extLst>
                <a:ext uri="{FF2B5EF4-FFF2-40B4-BE49-F238E27FC236}">
                  <a16:creationId xmlns:a16="http://schemas.microsoft.com/office/drawing/2014/main" xmlns="" id="{5EB65519-A24A-C493-0810-7A271EFD22C0}"/>
                </a:ext>
              </a:extLst>
            </p:cNvPr>
            <p:cNvSpPr/>
            <p:nvPr/>
          </p:nvSpPr>
          <p:spPr>
            <a:xfrm rot="16200000" flipH="1">
              <a:off x="5192561" y="4679824"/>
              <a:ext cx="932332" cy="3768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00990 w 1045638"/>
                <a:gd name="connsiteY3" fmla="*/ 366729 h 371362"/>
                <a:gd name="connsiteX4" fmla="*/ 0 w 1045638"/>
                <a:gd name="connsiteY4" fmla="*/ 0 h 371362"/>
                <a:gd name="connsiteX0" fmla="*/ 0 w 1027064"/>
                <a:gd name="connsiteY0" fmla="*/ 0 h 371362"/>
                <a:gd name="connsiteX1" fmla="*/ 697819 w 1027064"/>
                <a:gd name="connsiteY1" fmla="*/ 2534 h 371362"/>
                <a:gd name="connsiteX2" fmla="*/ 1027064 w 1027064"/>
                <a:gd name="connsiteY2" fmla="*/ 371362 h 371362"/>
                <a:gd name="connsiteX3" fmla="*/ 100990 w 1027064"/>
                <a:gd name="connsiteY3" fmla="*/ 366729 h 371362"/>
                <a:gd name="connsiteX4" fmla="*/ 0 w 1027064"/>
                <a:gd name="connsiteY4" fmla="*/ 0 h 371362"/>
                <a:gd name="connsiteX0" fmla="*/ 0 w 1027064"/>
                <a:gd name="connsiteY0" fmla="*/ 0 h 371362"/>
                <a:gd name="connsiteX1" fmla="*/ 700818 w 1027064"/>
                <a:gd name="connsiteY1" fmla="*/ 2534 h 371362"/>
                <a:gd name="connsiteX2" fmla="*/ 1027064 w 1027064"/>
                <a:gd name="connsiteY2" fmla="*/ 371362 h 371362"/>
                <a:gd name="connsiteX3" fmla="*/ 100990 w 1027064"/>
                <a:gd name="connsiteY3" fmla="*/ 366729 h 371362"/>
                <a:gd name="connsiteX4" fmla="*/ 0 w 1027064"/>
                <a:gd name="connsiteY4" fmla="*/ 0 h 371362"/>
                <a:gd name="connsiteX0" fmla="*/ 0 w 1021066"/>
                <a:gd name="connsiteY0" fmla="*/ 220 h 368828"/>
                <a:gd name="connsiteX1" fmla="*/ 694820 w 1021066"/>
                <a:gd name="connsiteY1" fmla="*/ 0 h 368828"/>
                <a:gd name="connsiteX2" fmla="*/ 1021066 w 1021066"/>
                <a:gd name="connsiteY2" fmla="*/ 368828 h 368828"/>
                <a:gd name="connsiteX3" fmla="*/ 94992 w 1021066"/>
                <a:gd name="connsiteY3" fmla="*/ 364195 h 368828"/>
                <a:gd name="connsiteX4" fmla="*/ 0 w 1021066"/>
                <a:gd name="connsiteY4" fmla="*/ 220 h 368828"/>
                <a:gd name="connsiteX0" fmla="*/ 0 w 1012067"/>
                <a:gd name="connsiteY0" fmla="*/ 0 h 371360"/>
                <a:gd name="connsiteX1" fmla="*/ 685821 w 1012067"/>
                <a:gd name="connsiteY1" fmla="*/ 2532 h 371360"/>
                <a:gd name="connsiteX2" fmla="*/ 1012067 w 1012067"/>
                <a:gd name="connsiteY2" fmla="*/ 371360 h 371360"/>
                <a:gd name="connsiteX3" fmla="*/ 85993 w 1012067"/>
                <a:gd name="connsiteY3" fmla="*/ 366727 h 371360"/>
                <a:gd name="connsiteX4" fmla="*/ 0 w 1012067"/>
                <a:gd name="connsiteY4" fmla="*/ 0 h 371360"/>
                <a:gd name="connsiteX0" fmla="*/ 0 w 1012067"/>
                <a:gd name="connsiteY0" fmla="*/ 220 h 371580"/>
                <a:gd name="connsiteX1" fmla="*/ 685824 w 1012067"/>
                <a:gd name="connsiteY1" fmla="*/ 0 h 371580"/>
                <a:gd name="connsiteX2" fmla="*/ 1012067 w 1012067"/>
                <a:gd name="connsiteY2" fmla="*/ 371580 h 371580"/>
                <a:gd name="connsiteX3" fmla="*/ 85993 w 1012067"/>
                <a:gd name="connsiteY3" fmla="*/ 366947 h 371580"/>
                <a:gd name="connsiteX4" fmla="*/ 0 w 1012067"/>
                <a:gd name="connsiteY4" fmla="*/ 220 h 371580"/>
                <a:gd name="connsiteX0" fmla="*/ 0 w 1015064"/>
                <a:gd name="connsiteY0" fmla="*/ 0 h 376866"/>
                <a:gd name="connsiteX1" fmla="*/ 688821 w 1015064"/>
                <a:gd name="connsiteY1" fmla="*/ 5286 h 376866"/>
                <a:gd name="connsiteX2" fmla="*/ 1015064 w 1015064"/>
                <a:gd name="connsiteY2" fmla="*/ 376866 h 376866"/>
                <a:gd name="connsiteX3" fmla="*/ 88990 w 1015064"/>
                <a:gd name="connsiteY3" fmla="*/ 372233 h 376866"/>
                <a:gd name="connsiteX4" fmla="*/ 0 w 1015064"/>
                <a:gd name="connsiteY4" fmla="*/ 0 h 376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064" h="376866">
                  <a:moveTo>
                    <a:pt x="0" y="0"/>
                  </a:moveTo>
                  <a:lnTo>
                    <a:pt x="688821" y="5286"/>
                  </a:lnTo>
                  <a:lnTo>
                    <a:pt x="1015064" y="376866"/>
                  </a:lnTo>
                  <a:lnTo>
                    <a:pt x="88990" y="372233"/>
                  </a:lnTo>
                  <a:lnTo>
                    <a:pt x="0" y="0"/>
                  </a:ln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xmlns="" id="{2197090F-BABD-F8F9-5FFB-784BEFCDD2A7}"/>
                </a:ext>
              </a:extLst>
            </p:cNvPr>
            <p:cNvSpPr/>
            <p:nvPr/>
          </p:nvSpPr>
          <p:spPr>
            <a:xfrm rot="16200000" flipH="1">
              <a:off x="5672301" y="4672737"/>
              <a:ext cx="847397" cy="504056"/>
            </a:xfrm>
            <a:prstGeom prst="rect">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xmlns="" id="{154D4CD9-5468-D908-2E3F-EA8D85F4826F}"/>
                </a:ext>
              </a:extLst>
            </p:cNvPr>
            <p:cNvSpPr txBox="1"/>
            <p:nvPr/>
          </p:nvSpPr>
          <p:spPr>
            <a:xfrm>
              <a:off x="3390388" y="4494065"/>
              <a:ext cx="1927813" cy="434734"/>
            </a:xfrm>
            <a:prstGeom prst="rect">
              <a:avLst/>
            </a:prstGeom>
            <a:noFill/>
          </p:spPr>
          <p:txBody>
            <a:bodyPr wrap="square">
              <a:spAutoFit/>
            </a:body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التحديات والحلول</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TextBox 40">
              <a:extLst>
                <a:ext uri="{FF2B5EF4-FFF2-40B4-BE49-F238E27FC236}">
                  <a16:creationId xmlns:a16="http://schemas.microsoft.com/office/drawing/2014/main" xmlns="" id="{3C7D4C79-81B7-C540-1EA8-77BD3004D21F}"/>
                </a:ext>
              </a:extLst>
            </p:cNvPr>
            <p:cNvSpPr txBox="1"/>
            <p:nvPr/>
          </p:nvSpPr>
          <p:spPr>
            <a:xfrm>
              <a:off x="5687596" y="4711723"/>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42" name="Group 41">
            <a:extLst>
              <a:ext uri="{FF2B5EF4-FFF2-40B4-BE49-F238E27FC236}">
                <a16:creationId xmlns:a16="http://schemas.microsoft.com/office/drawing/2014/main" xmlns="" id="{FE0C11B6-6054-5796-9975-0D55B9DCF5F4}"/>
              </a:ext>
            </a:extLst>
          </p:cNvPr>
          <p:cNvGrpSpPr/>
          <p:nvPr/>
        </p:nvGrpSpPr>
        <p:grpSpPr>
          <a:xfrm>
            <a:off x="5696170" y="5026244"/>
            <a:ext cx="4399272" cy="1156748"/>
            <a:chOff x="5474494" y="5026245"/>
            <a:chExt cx="4399272" cy="1156748"/>
          </a:xfrm>
        </p:grpSpPr>
        <p:sp>
          <p:nvSpPr>
            <p:cNvPr id="43" name="Rectangle 15">
              <a:extLst>
                <a:ext uri="{FF2B5EF4-FFF2-40B4-BE49-F238E27FC236}">
                  <a16:creationId xmlns:a16="http://schemas.microsoft.com/office/drawing/2014/main" xmlns="" id="{C62CD678-4B35-3240-3E6B-78F103421FD2}"/>
                </a:ext>
              </a:extLst>
            </p:cNvPr>
            <p:cNvSpPr/>
            <p:nvPr/>
          </p:nvSpPr>
          <p:spPr>
            <a:xfrm rot="5400000">
              <a:off x="5942572" y="5418286"/>
              <a:ext cx="1156748" cy="3726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259394"/>
                <a:gd name="connsiteY0" fmla="*/ 0 h 366729"/>
                <a:gd name="connsiteX1" fmla="*/ 697819 w 1259394"/>
                <a:gd name="connsiteY1" fmla="*/ 2534 h 366729"/>
                <a:gd name="connsiteX2" fmla="*/ 1259394 w 1259394"/>
                <a:gd name="connsiteY2" fmla="*/ 365424 h 366729"/>
                <a:gd name="connsiteX3" fmla="*/ 100990 w 1259394"/>
                <a:gd name="connsiteY3" fmla="*/ 366729 h 366729"/>
                <a:gd name="connsiteX4" fmla="*/ 0 w 1259394"/>
                <a:gd name="connsiteY4" fmla="*/ 0 h 366729"/>
                <a:gd name="connsiteX0" fmla="*/ 0 w 1259394"/>
                <a:gd name="connsiteY0" fmla="*/ 0 h 372666"/>
                <a:gd name="connsiteX1" fmla="*/ 697819 w 1259394"/>
                <a:gd name="connsiteY1" fmla="*/ 2534 h 372666"/>
                <a:gd name="connsiteX2" fmla="*/ 1259394 w 1259394"/>
                <a:gd name="connsiteY2" fmla="*/ 365424 h 372666"/>
                <a:gd name="connsiteX3" fmla="*/ 350372 w 1259394"/>
                <a:gd name="connsiteY3" fmla="*/ 372666 h 372666"/>
                <a:gd name="connsiteX4" fmla="*/ 0 w 1259394"/>
                <a:gd name="connsiteY4" fmla="*/ 0 h 37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394" h="372666">
                  <a:moveTo>
                    <a:pt x="0" y="0"/>
                  </a:moveTo>
                  <a:lnTo>
                    <a:pt x="697819" y="2534"/>
                  </a:lnTo>
                  <a:lnTo>
                    <a:pt x="1259394" y="365424"/>
                  </a:lnTo>
                  <a:lnTo>
                    <a:pt x="350372" y="372666"/>
                  </a:lnTo>
                  <a:lnTo>
                    <a:pt x="0" y="0"/>
                  </a:lnTo>
                  <a:close/>
                </a:path>
              </a:pathLst>
            </a:cu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4" name="Rectangle 15">
              <a:extLst>
                <a:ext uri="{FF2B5EF4-FFF2-40B4-BE49-F238E27FC236}">
                  <a16:creationId xmlns:a16="http://schemas.microsoft.com/office/drawing/2014/main" xmlns="" id="{BBED8746-03CC-0BF6-E83F-53A0EF284F81}"/>
                </a:ext>
              </a:extLst>
            </p:cNvPr>
            <p:cNvSpPr/>
            <p:nvPr/>
          </p:nvSpPr>
          <p:spPr>
            <a:xfrm rot="16200000" flipH="1">
              <a:off x="5082453" y="5418286"/>
              <a:ext cx="1156748" cy="3726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259394"/>
                <a:gd name="connsiteY0" fmla="*/ 0 h 366729"/>
                <a:gd name="connsiteX1" fmla="*/ 697819 w 1259394"/>
                <a:gd name="connsiteY1" fmla="*/ 2534 h 366729"/>
                <a:gd name="connsiteX2" fmla="*/ 1259394 w 1259394"/>
                <a:gd name="connsiteY2" fmla="*/ 365424 h 366729"/>
                <a:gd name="connsiteX3" fmla="*/ 100990 w 1259394"/>
                <a:gd name="connsiteY3" fmla="*/ 366729 h 366729"/>
                <a:gd name="connsiteX4" fmla="*/ 0 w 1259394"/>
                <a:gd name="connsiteY4" fmla="*/ 0 h 366729"/>
                <a:gd name="connsiteX0" fmla="*/ 0 w 1259394"/>
                <a:gd name="connsiteY0" fmla="*/ 0 h 372666"/>
                <a:gd name="connsiteX1" fmla="*/ 697819 w 1259394"/>
                <a:gd name="connsiteY1" fmla="*/ 2534 h 372666"/>
                <a:gd name="connsiteX2" fmla="*/ 1259394 w 1259394"/>
                <a:gd name="connsiteY2" fmla="*/ 365424 h 372666"/>
                <a:gd name="connsiteX3" fmla="*/ 350372 w 1259394"/>
                <a:gd name="connsiteY3" fmla="*/ 372666 h 372666"/>
                <a:gd name="connsiteX4" fmla="*/ 0 w 1259394"/>
                <a:gd name="connsiteY4" fmla="*/ 0 h 372666"/>
                <a:gd name="connsiteX0" fmla="*/ 0 w 1259394"/>
                <a:gd name="connsiteY0" fmla="*/ 0 h 372666"/>
                <a:gd name="connsiteX1" fmla="*/ 697819 w 1259394"/>
                <a:gd name="connsiteY1" fmla="*/ 2534 h 372666"/>
                <a:gd name="connsiteX2" fmla="*/ 1259394 w 1259394"/>
                <a:gd name="connsiteY2" fmla="*/ 365424 h 372666"/>
                <a:gd name="connsiteX3" fmla="*/ 335513 w 1259394"/>
                <a:gd name="connsiteY3" fmla="*/ 372666 h 372666"/>
                <a:gd name="connsiteX4" fmla="*/ 0 w 1259394"/>
                <a:gd name="connsiteY4" fmla="*/ 0 h 372666"/>
                <a:gd name="connsiteX0" fmla="*/ 0 w 1259394"/>
                <a:gd name="connsiteY0" fmla="*/ 0 h 372666"/>
                <a:gd name="connsiteX1" fmla="*/ 697819 w 1259394"/>
                <a:gd name="connsiteY1" fmla="*/ 2534 h 372666"/>
                <a:gd name="connsiteX2" fmla="*/ 1259394 w 1259394"/>
                <a:gd name="connsiteY2" fmla="*/ 372248 h 372666"/>
                <a:gd name="connsiteX3" fmla="*/ 335513 w 1259394"/>
                <a:gd name="connsiteY3" fmla="*/ 372666 h 372666"/>
                <a:gd name="connsiteX4" fmla="*/ 0 w 1259394"/>
                <a:gd name="connsiteY4" fmla="*/ 0 h 37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394" h="372666">
                  <a:moveTo>
                    <a:pt x="0" y="0"/>
                  </a:moveTo>
                  <a:lnTo>
                    <a:pt x="697819" y="2534"/>
                  </a:lnTo>
                  <a:lnTo>
                    <a:pt x="1259394" y="372248"/>
                  </a:lnTo>
                  <a:lnTo>
                    <a:pt x="335513" y="372666"/>
                  </a:lnTo>
                  <a:lnTo>
                    <a:pt x="0" y="0"/>
                  </a:lnTo>
                  <a:close/>
                </a:path>
              </a:pathLst>
            </a:cu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xmlns="" id="{AAFE4129-FBBF-5DC2-6C1C-A5CFC56EFF7C}"/>
                </a:ext>
              </a:extLst>
            </p:cNvPr>
            <p:cNvSpPr/>
            <p:nvPr/>
          </p:nvSpPr>
          <p:spPr>
            <a:xfrm rot="5400000">
              <a:off x="7972353" y="3760130"/>
              <a:ext cx="634880" cy="3167946"/>
            </a:xfrm>
            <a:prstGeom prst="rect">
              <a:avLst/>
            </a:pr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xmlns="" id="{891E11FA-168D-84C6-E3B6-C7504F5440AA}"/>
                </a:ext>
              </a:extLst>
            </p:cNvPr>
            <p:cNvSpPr/>
            <p:nvPr/>
          </p:nvSpPr>
          <p:spPr>
            <a:xfrm rot="5400000">
              <a:off x="5672301" y="5507266"/>
              <a:ext cx="847397" cy="504056"/>
            </a:xfrm>
            <a:prstGeom prst="rect">
              <a:avLst/>
            </a:pr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7" name="TextBox 46">
              <a:extLst>
                <a:ext uri="{FF2B5EF4-FFF2-40B4-BE49-F238E27FC236}">
                  <a16:creationId xmlns:a16="http://schemas.microsoft.com/office/drawing/2014/main" xmlns="" id="{93B0BE52-33C0-0036-681E-8EB08186595B}"/>
                </a:ext>
              </a:extLst>
            </p:cNvPr>
            <p:cNvSpPr txBox="1"/>
            <p:nvPr/>
          </p:nvSpPr>
          <p:spPr>
            <a:xfrm>
              <a:off x="6700760" y="5160028"/>
              <a:ext cx="2924888"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استراتيجيات تعزيز الشفافية والمساءلة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xmlns="" id="{9C68D755-D65C-0165-920F-EBDEC887744B}"/>
                </a:ext>
              </a:extLst>
            </p:cNvPr>
            <p:cNvSpPr txBox="1"/>
            <p:nvPr/>
          </p:nvSpPr>
          <p:spPr>
            <a:xfrm>
              <a:off x="5687596" y="5550157"/>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05</a:t>
              </a:r>
            </a:p>
          </p:txBody>
        </p:sp>
      </p:grpSp>
      <p:sp>
        <p:nvSpPr>
          <p:cNvPr id="4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36903493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righ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التكنولوجيا وأدوات الحوكمة الرقمية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تقنيات البلوكتشين في تعزيز الحوكمة</a:t>
              </a: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أنظمة إدارة البيانات وأهميتها في الحوكمة الرقمية</a:t>
              </a: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الذكاء الاصطناعي في صنع القرار وإدارة الحوكمة</a:t>
              </a: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وبرمجيات لتطبيق الحوكمة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11094706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6CF097-4C0E-0234-99A4-0EB8F007B1D2}"/>
              </a:ext>
            </a:extLst>
          </p:cNvPr>
          <p:cNvSpPr txBox="1"/>
          <p:nvPr/>
        </p:nvSpPr>
        <p:spPr>
          <a:xfrm>
            <a:off x="4346555" y="3227848"/>
            <a:ext cx="6237363"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حوكمة تقنية المعلومات</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xmlns=""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xmlns=""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
        <p:nvSpPr>
          <p:cNvPr id="5"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7411839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6CF097-4C0E-0234-99A4-0EB8F007B1D2}"/>
              </a:ext>
            </a:extLst>
          </p:cNvPr>
          <p:cNvSpPr txBox="1"/>
          <p:nvPr/>
        </p:nvSpPr>
        <p:spPr>
          <a:xfrm>
            <a:off x="4515518" y="3053296"/>
            <a:ext cx="6260512"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مفهوم الحوكمة ومؤشراتها</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xmlns=""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xmlns=""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
        <p:nvSpPr>
          <p:cNvPr id="5"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0332012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تقنيات البلوكتشين في تعزيز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xmlns="" id="{28464D9B-D8BF-1472-E7C9-308D6FC16EE8}"/>
              </a:ext>
            </a:extLst>
          </p:cNvPr>
          <p:cNvGrpSpPr/>
          <p:nvPr/>
        </p:nvGrpSpPr>
        <p:grpSpPr>
          <a:xfrm>
            <a:off x="7041751" y="2263858"/>
            <a:ext cx="1971868" cy="3529274"/>
            <a:chOff x="7041751" y="2263858"/>
            <a:chExt cx="1971868" cy="3529274"/>
          </a:xfrm>
        </p:grpSpPr>
        <p:grpSp>
          <p:nvGrpSpPr>
            <p:cNvPr id="8" name="Group 7">
              <a:extLst>
                <a:ext uri="{FF2B5EF4-FFF2-40B4-BE49-F238E27FC236}">
                  <a16:creationId xmlns:a16="http://schemas.microsoft.com/office/drawing/2014/main" xmlns="" id="{3C6EA90C-5518-5E9E-5FD3-99A19487C68D}"/>
                </a:ext>
              </a:extLst>
            </p:cNvPr>
            <p:cNvGrpSpPr/>
            <p:nvPr/>
          </p:nvGrpSpPr>
          <p:grpSpPr>
            <a:xfrm>
              <a:off x="7041751" y="2263858"/>
              <a:ext cx="1971868" cy="3529274"/>
              <a:chOff x="7770360" y="2188646"/>
              <a:chExt cx="1971868" cy="3529274"/>
            </a:xfrm>
          </p:grpSpPr>
          <p:grpSp>
            <p:nvGrpSpPr>
              <p:cNvPr id="9" name="Graphic 2">
                <a:extLst>
                  <a:ext uri="{FF2B5EF4-FFF2-40B4-BE49-F238E27FC236}">
                    <a16:creationId xmlns:a16="http://schemas.microsoft.com/office/drawing/2014/main" xmlns="" id="{3113F224-6B41-B3D9-9DAC-12637EB2762D}"/>
                  </a:ext>
                </a:extLst>
              </p:cNvPr>
              <p:cNvGrpSpPr/>
              <p:nvPr/>
            </p:nvGrpSpPr>
            <p:grpSpPr>
              <a:xfrm>
                <a:off x="7964132" y="2188646"/>
                <a:ext cx="1517291" cy="2927533"/>
                <a:chOff x="7133526" y="591349"/>
                <a:chExt cx="1517291" cy="2927533"/>
              </a:xfrm>
              <a:solidFill>
                <a:srgbClr val="FFC000"/>
              </a:solidFill>
            </p:grpSpPr>
            <p:sp>
              <p:nvSpPr>
                <p:cNvPr id="11" name="Freeform: Shape 10">
                  <a:extLst>
                    <a:ext uri="{FF2B5EF4-FFF2-40B4-BE49-F238E27FC236}">
                      <a16:creationId xmlns:a16="http://schemas.microsoft.com/office/drawing/2014/main" xmlns="" id="{F414B839-A1B7-1CBA-D6F8-77225139522D}"/>
                    </a:ext>
                  </a:extLst>
                </p:cNvPr>
                <p:cNvSpPr/>
                <p:nvPr/>
              </p:nvSpPr>
              <p:spPr>
                <a:xfrm>
                  <a:off x="7220423" y="1195014"/>
                  <a:ext cx="1348340" cy="1487126"/>
                </a:xfrm>
                <a:custGeom>
                  <a:avLst/>
                  <a:gdLst>
                    <a:gd name="connsiteX0" fmla="*/ 1235793 w 1348340"/>
                    <a:gd name="connsiteY0" fmla="*/ 289383 h 1487126"/>
                    <a:gd name="connsiteX1" fmla="*/ 786783 w 1348340"/>
                    <a:gd name="connsiteY1" fmla="*/ 30133 h 1487126"/>
                    <a:gd name="connsiteX2" fmla="*/ 561557 w 1348340"/>
                    <a:gd name="connsiteY2" fmla="*/ 30133 h 1487126"/>
                    <a:gd name="connsiteX3" fmla="*/ 112547 w 1348340"/>
                    <a:gd name="connsiteY3" fmla="*/ 289383 h 1487126"/>
                    <a:gd name="connsiteX4" fmla="*/ 0 w 1348340"/>
                    <a:gd name="connsiteY4" fmla="*/ 484378 h 1487126"/>
                    <a:gd name="connsiteX5" fmla="*/ 0 w 1348340"/>
                    <a:gd name="connsiteY5" fmla="*/ 1002749 h 1487126"/>
                    <a:gd name="connsiteX6" fmla="*/ 112547 w 1348340"/>
                    <a:gd name="connsiteY6" fmla="*/ 1197743 h 1487126"/>
                    <a:gd name="connsiteX7" fmla="*/ 561557 w 1348340"/>
                    <a:gd name="connsiteY7" fmla="*/ 1456994 h 1487126"/>
                    <a:gd name="connsiteX8" fmla="*/ 786783 w 1348340"/>
                    <a:gd name="connsiteY8" fmla="*/ 1456994 h 1487126"/>
                    <a:gd name="connsiteX9" fmla="*/ 1235793 w 1348340"/>
                    <a:gd name="connsiteY9" fmla="*/ 1197743 h 1487126"/>
                    <a:gd name="connsiteX10" fmla="*/ 1348340 w 1348340"/>
                    <a:gd name="connsiteY10" fmla="*/ 1002749 h 1487126"/>
                    <a:gd name="connsiteX11" fmla="*/ 1348340 w 1348340"/>
                    <a:gd name="connsiteY11" fmla="*/ 484378 h 1487126"/>
                    <a:gd name="connsiteX12" fmla="*/ 1235793 w 1348340"/>
                    <a:gd name="connsiteY12" fmla="*/ 289383 h 148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8340" h="1487126">
                      <a:moveTo>
                        <a:pt x="1235793" y="289383"/>
                      </a:moveTo>
                      <a:lnTo>
                        <a:pt x="786783" y="30133"/>
                      </a:lnTo>
                      <a:cubicBezTo>
                        <a:pt x="717160" y="-10044"/>
                        <a:pt x="631311" y="-10044"/>
                        <a:pt x="561557" y="30133"/>
                      </a:cubicBezTo>
                      <a:lnTo>
                        <a:pt x="112547" y="289383"/>
                      </a:lnTo>
                      <a:cubicBezTo>
                        <a:pt x="42925" y="329560"/>
                        <a:pt x="0" y="403894"/>
                        <a:pt x="0" y="484378"/>
                      </a:cubicBezTo>
                      <a:lnTo>
                        <a:pt x="0" y="1002749"/>
                      </a:lnTo>
                      <a:cubicBezTo>
                        <a:pt x="0" y="1083233"/>
                        <a:pt x="42925" y="1157567"/>
                        <a:pt x="112547" y="1197743"/>
                      </a:cubicBezTo>
                      <a:lnTo>
                        <a:pt x="561557" y="1456994"/>
                      </a:lnTo>
                      <a:cubicBezTo>
                        <a:pt x="631180" y="1497171"/>
                        <a:pt x="717029" y="1497171"/>
                        <a:pt x="786783" y="1456994"/>
                      </a:cubicBezTo>
                      <a:lnTo>
                        <a:pt x="1235793" y="1197743"/>
                      </a:lnTo>
                      <a:cubicBezTo>
                        <a:pt x="1305416" y="1157567"/>
                        <a:pt x="1348340" y="1083233"/>
                        <a:pt x="1348340" y="1002749"/>
                      </a:cubicBezTo>
                      <a:lnTo>
                        <a:pt x="1348340" y="484378"/>
                      </a:lnTo>
                      <a:cubicBezTo>
                        <a:pt x="1348340" y="403894"/>
                        <a:pt x="1305416" y="329560"/>
                        <a:pt x="1235793" y="289383"/>
                      </a:cubicBezTo>
                      <a:close/>
                    </a:path>
                  </a:pathLst>
                </a:custGeom>
                <a:solidFill>
                  <a:srgbClr val="FFCC5E"/>
                </a:solidFill>
                <a:ln w="13082"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4FCE0058-5B87-94A9-6AE6-58812E5A1BE7}"/>
                    </a:ext>
                  </a:extLst>
                </p:cNvPr>
                <p:cNvSpPr/>
                <p:nvPr/>
              </p:nvSpPr>
              <p:spPr>
                <a:xfrm>
                  <a:off x="7340691" y="591349"/>
                  <a:ext cx="1131752" cy="742287"/>
                </a:xfrm>
                <a:custGeom>
                  <a:avLst/>
                  <a:gdLst>
                    <a:gd name="connsiteX0" fmla="*/ 583544 w 1131752"/>
                    <a:gd name="connsiteY0" fmla="*/ 384231 h 742287"/>
                    <a:gd name="connsiteX1" fmla="*/ 583544 w 1131752"/>
                    <a:gd name="connsiteY1" fmla="*/ 0 h 742287"/>
                    <a:gd name="connsiteX2" fmla="*/ 548340 w 1131752"/>
                    <a:gd name="connsiteY2" fmla="*/ 0 h 742287"/>
                    <a:gd name="connsiteX3" fmla="*/ 548340 w 1131752"/>
                    <a:gd name="connsiteY3" fmla="*/ 384231 h 742287"/>
                    <a:gd name="connsiteX4" fmla="*/ 0 w 1131752"/>
                    <a:gd name="connsiteY4" fmla="*/ 712188 h 742287"/>
                    <a:gd name="connsiteX5" fmla="*/ 18060 w 1131752"/>
                    <a:gd name="connsiteY5" fmla="*/ 742287 h 742287"/>
                    <a:gd name="connsiteX6" fmla="*/ 565877 w 1131752"/>
                    <a:gd name="connsiteY6" fmla="*/ 414723 h 742287"/>
                    <a:gd name="connsiteX7" fmla="*/ 1113693 w 1131752"/>
                    <a:gd name="connsiteY7" fmla="*/ 742287 h 742287"/>
                    <a:gd name="connsiteX8" fmla="*/ 1131753 w 1131752"/>
                    <a:gd name="connsiteY8" fmla="*/ 712188 h 742287"/>
                    <a:gd name="connsiteX9" fmla="*/ 583544 w 1131752"/>
                    <a:gd name="connsiteY9" fmla="*/ 384231 h 7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742287">
                      <a:moveTo>
                        <a:pt x="583544" y="384231"/>
                      </a:moveTo>
                      <a:lnTo>
                        <a:pt x="583544" y="0"/>
                      </a:lnTo>
                      <a:lnTo>
                        <a:pt x="548340" y="0"/>
                      </a:lnTo>
                      <a:lnTo>
                        <a:pt x="548340" y="384231"/>
                      </a:lnTo>
                      <a:lnTo>
                        <a:pt x="0" y="712188"/>
                      </a:lnTo>
                      <a:lnTo>
                        <a:pt x="18060" y="742287"/>
                      </a:lnTo>
                      <a:lnTo>
                        <a:pt x="565877" y="414723"/>
                      </a:lnTo>
                      <a:lnTo>
                        <a:pt x="1113693" y="742287"/>
                      </a:lnTo>
                      <a:lnTo>
                        <a:pt x="1131753" y="712188"/>
                      </a:lnTo>
                      <a:lnTo>
                        <a:pt x="583544" y="384231"/>
                      </a:lnTo>
                      <a:close/>
                    </a:path>
                  </a:pathLst>
                </a:custGeom>
                <a:solidFill>
                  <a:srgbClr val="FFCC5E"/>
                </a:solidFill>
                <a:ln w="13082"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xmlns="" id="{D63B7780-05B5-AD73-DC35-FB04838197F2}"/>
                    </a:ext>
                  </a:extLst>
                </p:cNvPr>
                <p:cNvSpPr/>
                <p:nvPr/>
              </p:nvSpPr>
              <p:spPr>
                <a:xfrm>
                  <a:off x="7340691" y="2530431"/>
                  <a:ext cx="1131752" cy="988451"/>
                </a:xfrm>
                <a:custGeom>
                  <a:avLst/>
                  <a:gdLst>
                    <a:gd name="connsiteX0" fmla="*/ 548340 w 1131752"/>
                    <a:gd name="connsiteY0" fmla="*/ 358057 h 988451"/>
                    <a:gd name="connsiteX1" fmla="*/ 548340 w 1131752"/>
                    <a:gd name="connsiteY1" fmla="*/ 988452 h 988451"/>
                    <a:gd name="connsiteX2" fmla="*/ 583544 w 1131752"/>
                    <a:gd name="connsiteY2" fmla="*/ 988452 h 988451"/>
                    <a:gd name="connsiteX3" fmla="*/ 583544 w 1131752"/>
                    <a:gd name="connsiteY3" fmla="*/ 358057 h 988451"/>
                    <a:gd name="connsiteX4" fmla="*/ 1131753 w 1131752"/>
                    <a:gd name="connsiteY4" fmla="*/ 30231 h 988451"/>
                    <a:gd name="connsiteX5" fmla="*/ 1113693 w 1131752"/>
                    <a:gd name="connsiteY5" fmla="*/ 0 h 988451"/>
                    <a:gd name="connsiteX6" fmla="*/ 565877 w 1131752"/>
                    <a:gd name="connsiteY6" fmla="*/ 327565 h 988451"/>
                    <a:gd name="connsiteX7" fmla="*/ 18060 w 1131752"/>
                    <a:gd name="connsiteY7" fmla="*/ 0 h 988451"/>
                    <a:gd name="connsiteX8" fmla="*/ 0 w 1131752"/>
                    <a:gd name="connsiteY8" fmla="*/ 30231 h 988451"/>
                    <a:gd name="connsiteX9" fmla="*/ 548340 w 1131752"/>
                    <a:gd name="connsiteY9" fmla="*/ 358057 h 98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988451">
                      <a:moveTo>
                        <a:pt x="548340" y="358057"/>
                      </a:moveTo>
                      <a:lnTo>
                        <a:pt x="548340" y="988452"/>
                      </a:lnTo>
                      <a:lnTo>
                        <a:pt x="583544" y="988452"/>
                      </a:lnTo>
                      <a:lnTo>
                        <a:pt x="583544" y="358057"/>
                      </a:lnTo>
                      <a:lnTo>
                        <a:pt x="1131753" y="30231"/>
                      </a:lnTo>
                      <a:lnTo>
                        <a:pt x="1113693" y="0"/>
                      </a:lnTo>
                      <a:lnTo>
                        <a:pt x="565877" y="327565"/>
                      </a:lnTo>
                      <a:lnTo>
                        <a:pt x="18060" y="0"/>
                      </a:lnTo>
                      <a:lnTo>
                        <a:pt x="0" y="30231"/>
                      </a:lnTo>
                      <a:lnTo>
                        <a:pt x="548340" y="358057"/>
                      </a:lnTo>
                      <a:close/>
                    </a:path>
                  </a:pathLst>
                </a:custGeom>
                <a:solidFill>
                  <a:srgbClr val="FFCC5E"/>
                </a:solidFill>
                <a:ln w="13082"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xmlns="" id="{A846E2F6-8944-6299-ECF1-4FC53BC47399}"/>
                    </a:ext>
                  </a:extLst>
                </p:cNvPr>
                <p:cNvSpPr/>
                <p:nvPr/>
              </p:nvSpPr>
              <p:spPr>
                <a:xfrm>
                  <a:off x="7133526"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solidFill>
                  <a:srgbClr val="FFCC5E"/>
                </a:solidFill>
                <a:ln w="13082"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xmlns="" id="{0BDDE41F-239A-7426-B32E-CF54726BC355}"/>
                    </a:ext>
                  </a:extLst>
                </p:cNvPr>
                <p:cNvSpPr/>
                <p:nvPr/>
              </p:nvSpPr>
              <p:spPr>
                <a:xfrm>
                  <a:off x="8622681"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solidFill>
                  <a:srgbClr val="FFCC5E"/>
                </a:solidFill>
                <a:ln w="13082" cap="flat">
                  <a:noFill/>
                  <a:prstDash val="solid"/>
                  <a:miter/>
                </a:ln>
              </p:spPr>
              <p:txBody>
                <a:bodyPr rtlCol="0" anchor="ctr"/>
                <a:lstStyle/>
                <a:p>
                  <a:endParaRPr lang="en-US" dirty="0"/>
                </a:p>
              </p:txBody>
            </p:sp>
          </p:grpSp>
          <p:sp>
            <p:nvSpPr>
              <p:cNvPr id="10" name="TextBox 9">
                <a:extLst>
                  <a:ext uri="{FF2B5EF4-FFF2-40B4-BE49-F238E27FC236}">
                    <a16:creationId xmlns:a16="http://schemas.microsoft.com/office/drawing/2014/main" xmlns="" id="{31E37F88-7A3C-2372-FA16-40459ADBEBC3}"/>
                  </a:ext>
                </a:extLst>
              </p:cNvPr>
              <p:cNvSpPr txBox="1"/>
              <p:nvPr/>
            </p:nvSpPr>
            <p:spPr>
              <a:xfrm>
                <a:off x="7770360" y="5214705"/>
                <a:ext cx="197186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الشفافية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8" name="Picture 37">
              <a:extLst>
                <a:ext uri="{FF2B5EF4-FFF2-40B4-BE49-F238E27FC236}">
                  <a16:creationId xmlns:a16="http://schemas.microsoft.com/office/drawing/2014/main" xmlns="" id="{84A1C5C9-A521-E5A7-4538-F097B1FB0248}"/>
                </a:ext>
              </a:extLst>
            </p:cNvPr>
            <p:cNvPicPr>
              <a:picLocks noChangeAspect="1"/>
            </p:cNvPicPr>
            <p:nvPr/>
          </p:nvPicPr>
          <p:blipFill>
            <a:blip r:embed="rId3">
              <a:biLevel thresh="75000"/>
            </a:blip>
            <a:stretch>
              <a:fillRect/>
            </a:stretch>
          </p:blipFill>
          <p:spPr>
            <a:xfrm>
              <a:off x="7629179" y="3286834"/>
              <a:ext cx="797012" cy="797012"/>
            </a:xfrm>
            <a:prstGeom prst="rect">
              <a:avLst/>
            </a:prstGeom>
          </p:spPr>
        </p:pic>
      </p:grpSp>
      <p:grpSp>
        <p:nvGrpSpPr>
          <p:cNvPr id="42" name="Group 41">
            <a:extLst>
              <a:ext uri="{FF2B5EF4-FFF2-40B4-BE49-F238E27FC236}">
                <a16:creationId xmlns:a16="http://schemas.microsoft.com/office/drawing/2014/main" xmlns="" id="{E5ED1ECA-0D17-415E-D20F-391208E28E5B}"/>
              </a:ext>
            </a:extLst>
          </p:cNvPr>
          <p:cNvGrpSpPr/>
          <p:nvPr/>
        </p:nvGrpSpPr>
        <p:grpSpPr>
          <a:xfrm>
            <a:off x="5162449" y="2263858"/>
            <a:ext cx="1971868" cy="3516465"/>
            <a:chOff x="5162449" y="2263858"/>
            <a:chExt cx="1971868" cy="3516465"/>
          </a:xfrm>
        </p:grpSpPr>
        <p:grpSp>
          <p:nvGrpSpPr>
            <p:cNvPr id="16" name="Group 15">
              <a:extLst>
                <a:ext uri="{FF2B5EF4-FFF2-40B4-BE49-F238E27FC236}">
                  <a16:creationId xmlns:a16="http://schemas.microsoft.com/office/drawing/2014/main" xmlns="" id="{E2ECF995-DDD7-DB64-FBD6-7083189CFEC3}"/>
                </a:ext>
              </a:extLst>
            </p:cNvPr>
            <p:cNvGrpSpPr/>
            <p:nvPr/>
          </p:nvGrpSpPr>
          <p:grpSpPr>
            <a:xfrm>
              <a:off x="5162449" y="2263858"/>
              <a:ext cx="1971868" cy="3516465"/>
              <a:chOff x="5941260" y="2188646"/>
              <a:chExt cx="1971868" cy="3516465"/>
            </a:xfrm>
          </p:grpSpPr>
          <p:grpSp>
            <p:nvGrpSpPr>
              <p:cNvPr id="17" name="Graphic 2">
                <a:extLst>
                  <a:ext uri="{FF2B5EF4-FFF2-40B4-BE49-F238E27FC236}">
                    <a16:creationId xmlns:a16="http://schemas.microsoft.com/office/drawing/2014/main" xmlns="" id="{E9B22DF5-B07A-2096-6C37-9D2C5A68BEEE}"/>
                  </a:ext>
                </a:extLst>
              </p:cNvPr>
              <p:cNvGrpSpPr/>
              <p:nvPr/>
            </p:nvGrpSpPr>
            <p:grpSpPr>
              <a:xfrm>
                <a:off x="6166127" y="2188646"/>
                <a:ext cx="1517291" cy="2927533"/>
                <a:chOff x="5335521" y="591349"/>
                <a:chExt cx="1517291" cy="2927533"/>
              </a:xfrm>
              <a:solidFill>
                <a:srgbClr val="63B1B5"/>
              </a:solidFill>
            </p:grpSpPr>
            <p:sp>
              <p:nvSpPr>
                <p:cNvPr id="19" name="Freeform: Shape 18">
                  <a:extLst>
                    <a:ext uri="{FF2B5EF4-FFF2-40B4-BE49-F238E27FC236}">
                      <a16:creationId xmlns:a16="http://schemas.microsoft.com/office/drawing/2014/main" xmlns="" id="{6D51BDB8-903F-C852-25AD-EF6EBD4568E9}"/>
                    </a:ext>
                  </a:extLst>
                </p:cNvPr>
                <p:cNvSpPr/>
                <p:nvPr/>
              </p:nvSpPr>
              <p:spPr>
                <a:xfrm>
                  <a:off x="5422418" y="1195014"/>
                  <a:ext cx="1348340" cy="1487126"/>
                </a:xfrm>
                <a:custGeom>
                  <a:avLst/>
                  <a:gdLst>
                    <a:gd name="connsiteX0" fmla="*/ 1235794 w 1348340"/>
                    <a:gd name="connsiteY0" fmla="*/ 289383 h 1487126"/>
                    <a:gd name="connsiteX1" fmla="*/ 786783 w 1348340"/>
                    <a:gd name="connsiteY1" fmla="*/ 30133 h 1487126"/>
                    <a:gd name="connsiteX2" fmla="*/ 561558 w 1348340"/>
                    <a:gd name="connsiteY2" fmla="*/ 30133 h 1487126"/>
                    <a:gd name="connsiteX3" fmla="*/ 112547 w 1348340"/>
                    <a:gd name="connsiteY3" fmla="*/ 289383 h 1487126"/>
                    <a:gd name="connsiteX4" fmla="*/ 0 w 1348340"/>
                    <a:gd name="connsiteY4" fmla="*/ 484378 h 1487126"/>
                    <a:gd name="connsiteX5" fmla="*/ 0 w 1348340"/>
                    <a:gd name="connsiteY5" fmla="*/ 1002749 h 1487126"/>
                    <a:gd name="connsiteX6" fmla="*/ 112547 w 1348340"/>
                    <a:gd name="connsiteY6" fmla="*/ 1197743 h 1487126"/>
                    <a:gd name="connsiteX7" fmla="*/ 561558 w 1348340"/>
                    <a:gd name="connsiteY7" fmla="*/ 1456994 h 1487126"/>
                    <a:gd name="connsiteX8" fmla="*/ 786783 w 1348340"/>
                    <a:gd name="connsiteY8" fmla="*/ 1456994 h 1487126"/>
                    <a:gd name="connsiteX9" fmla="*/ 1235794 w 1348340"/>
                    <a:gd name="connsiteY9" fmla="*/ 1197743 h 1487126"/>
                    <a:gd name="connsiteX10" fmla="*/ 1348340 w 1348340"/>
                    <a:gd name="connsiteY10" fmla="*/ 1002749 h 1487126"/>
                    <a:gd name="connsiteX11" fmla="*/ 1348340 w 1348340"/>
                    <a:gd name="connsiteY11" fmla="*/ 484378 h 1487126"/>
                    <a:gd name="connsiteX12" fmla="*/ 1235794 w 1348340"/>
                    <a:gd name="connsiteY12" fmla="*/ 289383 h 148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8340" h="1487126">
                      <a:moveTo>
                        <a:pt x="1235794" y="289383"/>
                      </a:moveTo>
                      <a:lnTo>
                        <a:pt x="786783" y="30133"/>
                      </a:lnTo>
                      <a:cubicBezTo>
                        <a:pt x="717161" y="-10044"/>
                        <a:pt x="631311" y="-10044"/>
                        <a:pt x="561558" y="30133"/>
                      </a:cubicBezTo>
                      <a:lnTo>
                        <a:pt x="112547" y="289383"/>
                      </a:lnTo>
                      <a:cubicBezTo>
                        <a:pt x="42925" y="329560"/>
                        <a:pt x="0" y="403894"/>
                        <a:pt x="0" y="484378"/>
                      </a:cubicBezTo>
                      <a:lnTo>
                        <a:pt x="0" y="1002749"/>
                      </a:lnTo>
                      <a:cubicBezTo>
                        <a:pt x="0" y="1083233"/>
                        <a:pt x="42925" y="1157567"/>
                        <a:pt x="112547" y="1197743"/>
                      </a:cubicBezTo>
                      <a:lnTo>
                        <a:pt x="561558" y="1456994"/>
                      </a:lnTo>
                      <a:cubicBezTo>
                        <a:pt x="631180" y="1497171"/>
                        <a:pt x="717030" y="1497171"/>
                        <a:pt x="786783" y="1456994"/>
                      </a:cubicBezTo>
                      <a:lnTo>
                        <a:pt x="1235794" y="1197743"/>
                      </a:lnTo>
                      <a:cubicBezTo>
                        <a:pt x="1305416" y="1157567"/>
                        <a:pt x="1348340" y="1083233"/>
                        <a:pt x="1348340" y="1002749"/>
                      </a:cubicBezTo>
                      <a:lnTo>
                        <a:pt x="1348340" y="484378"/>
                      </a:lnTo>
                      <a:cubicBezTo>
                        <a:pt x="1348340" y="403894"/>
                        <a:pt x="1305416" y="329560"/>
                        <a:pt x="1235794" y="289383"/>
                      </a:cubicBezTo>
                      <a:close/>
                    </a:path>
                  </a:pathLst>
                </a:custGeom>
                <a:grpFill/>
                <a:ln w="13082"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xmlns="" id="{C69BDDEC-509C-0D83-874A-CB0C495DCE19}"/>
                    </a:ext>
                  </a:extLst>
                </p:cNvPr>
                <p:cNvSpPr/>
                <p:nvPr/>
              </p:nvSpPr>
              <p:spPr>
                <a:xfrm>
                  <a:off x="5542686" y="591349"/>
                  <a:ext cx="1131752" cy="742287"/>
                </a:xfrm>
                <a:custGeom>
                  <a:avLst/>
                  <a:gdLst>
                    <a:gd name="connsiteX0" fmla="*/ 583544 w 1131752"/>
                    <a:gd name="connsiteY0" fmla="*/ 384231 h 742287"/>
                    <a:gd name="connsiteX1" fmla="*/ 583544 w 1131752"/>
                    <a:gd name="connsiteY1" fmla="*/ 0 h 742287"/>
                    <a:gd name="connsiteX2" fmla="*/ 548340 w 1131752"/>
                    <a:gd name="connsiteY2" fmla="*/ 0 h 742287"/>
                    <a:gd name="connsiteX3" fmla="*/ 548340 w 1131752"/>
                    <a:gd name="connsiteY3" fmla="*/ 384231 h 742287"/>
                    <a:gd name="connsiteX4" fmla="*/ 0 w 1131752"/>
                    <a:gd name="connsiteY4" fmla="*/ 712188 h 742287"/>
                    <a:gd name="connsiteX5" fmla="*/ 18060 w 1131752"/>
                    <a:gd name="connsiteY5" fmla="*/ 742287 h 742287"/>
                    <a:gd name="connsiteX6" fmla="*/ 565876 w 1131752"/>
                    <a:gd name="connsiteY6" fmla="*/ 414723 h 742287"/>
                    <a:gd name="connsiteX7" fmla="*/ 1113693 w 1131752"/>
                    <a:gd name="connsiteY7" fmla="*/ 742287 h 742287"/>
                    <a:gd name="connsiteX8" fmla="*/ 1131753 w 1131752"/>
                    <a:gd name="connsiteY8" fmla="*/ 712188 h 742287"/>
                    <a:gd name="connsiteX9" fmla="*/ 583544 w 1131752"/>
                    <a:gd name="connsiteY9" fmla="*/ 384231 h 7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742287">
                      <a:moveTo>
                        <a:pt x="583544" y="384231"/>
                      </a:moveTo>
                      <a:lnTo>
                        <a:pt x="583544" y="0"/>
                      </a:lnTo>
                      <a:lnTo>
                        <a:pt x="548340" y="0"/>
                      </a:lnTo>
                      <a:lnTo>
                        <a:pt x="548340" y="384231"/>
                      </a:lnTo>
                      <a:lnTo>
                        <a:pt x="0" y="712188"/>
                      </a:lnTo>
                      <a:lnTo>
                        <a:pt x="18060" y="742287"/>
                      </a:lnTo>
                      <a:lnTo>
                        <a:pt x="565876" y="414723"/>
                      </a:lnTo>
                      <a:lnTo>
                        <a:pt x="1113693" y="742287"/>
                      </a:lnTo>
                      <a:lnTo>
                        <a:pt x="1131753" y="712188"/>
                      </a:lnTo>
                      <a:lnTo>
                        <a:pt x="583544" y="384231"/>
                      </a:lnTo>
                      <a:close/>
                    </a:path>
                  </a:pathLst>
                </a:custGeom>
                <a:grpFill/>
                <a:ln w="13082"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xmlns="" id="{FB999478-963E-CD67-70FA-02DA0419FFD0}"/>
                    </a:ext>
                  </a:extLst>
                </p:cNvPr>
                <p:cNvSpPr/>
                <p:nvPr/>
              </p:nvSpPr>
              <p:spPr>
                <a:xfrm>
                  <a:off x="5542686" y="2530431"/>
                  <a:ext cx="1131752" cy="988451"/>
                </a:xfrm>
                <a:custGeom>
                  <a:avLst/>
                  <a:gdLst>
                    <a:gd name="connsiteX0" fmla="*/ 548340 w 1131752"/>
                    <a:gd name="connsiteY0" fmla="*/ 358057 h 988451"/>
                    <a:gd name="connsiteX1" fmla="*/ 548340 w 1131752"/>
                    <a:gd name="connsiteY1" fmla="*/ 988452 h 988451"/>
                    <a:gd name="connsiteX2" fmla="*/ 583544 w 1131752"/>
                    <a:gd name="connsiteY2" fmla="*/ 988452 h 988451"/>
                    <a:gd name="connsiteX3" fmla="*/ 583544 w 1131752"/>
                    <a:gd name="connsiteY3" fmla="*/ 358057 h 988451"/>
                    <a:gd name="connsiteX4" fmla="*/ 1131753 w 1131752"/>
                    <a:gd name="connsiteY4" fmla="*/ 30231 h 988451"/>
                    <a:gd name="connsiteX5" fmla="*/ 1113693 w 1131752"/>
                    <a:gd name="connsiteY5" fmla="*/ 0 h 988451"/>
                    <a:gd name="connsiteX6" fmla="*/ 565876 w 1131752"/>
                    <a:gd name="connsiteY6" fmla="*/ 327565 h 988451"/>
                    <a:gd name="connsiteX7" fmla="*/ 18060 w 1131752"/>
                    <a:gd name="connsiteY7" fmla="*/ 0 h 988451"/>
                    <a:gd name="connsiteX8" fmla="*/ 0 w 1131752"/>
                    <a:gd name="connsiteY8" fmla="*/ 30231 h 988451"/>
                    <a:gd name="connsiteX9" fmla="*/ 548340 w 1131752"/>
                    <a:gd name="connsiteY9" fmla="*/ 358057 h 98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988451">
                      <a:moveTo>
                        <a:pt x="548340" y="358057"/>
                      </a:moveTo>
                      <a:lnTo>
                        <a:pt x="548340" y="988452"/>
                      </a:lnTo>
                      <a:lnTo>
                        <a:pt x="583544" y="988452"/>
                      </a:lnTo>
                      <a:lnTo>
                        <a:pt x="583544" y="358057"/>
                      </a:lnTo>
                      <a:lnTo>
                        <a:pt x="1131753" y="30231"/>
                      </a:lnTo>
                      <a:lnTo>
                        <a:pt x="1113693" y="0"/>
                      </a:lnTo>
                      <a:lnTo>
                        <a:pt x="565876" y="327565"/>
                      </a:lnTo>
                      <a:lnTo>
                        <a:pt x="18060" y="0"/>
                      </a:lnTo>
                      <a:lnTo>
                        <a:pt x="0" y="30231"/>
                      </a:lnTo>
                      <a:lnTo>
                        <a:pt x="548340" y="358057"/>
                      </a:lnTo>
                      <a:close/>
                    </a:path>
                  </a:pathLst>
                </a:custGeom>
                <a:grpFill/>
                <a:ln w="13082"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xmlns="" id="{918D9956-9F09-70DF-D7E1-F71D28ACDB13}"/>
                    </a:ext>
                  </a:extLst>
                </p:cNvPr>
                <p:cNvSpPr/>
                <p:nvPr/>
              </p:nvSpPr>
              <p:spPr>
                <a:xfrm>
                  <a:off x="5335521"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grpFill/>
                <a:ln w="13082"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xmlns="" id="{F47EEE6C-1499-AD1D-4BCC-4FD874855C4B}"/>
                    </a:ext>
                  </a:extLst>
                </p:cNvPr>
                <p:cNvSpPr/>
                <p:nvPr/>
              </p:nvSpPr>
              <p:spPr>
                <a:xfrm>
                  <a:off x="6824676"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grpFill/>
                <a:ln w="13082" cap="flat">
                  <a:noFill/>
                  <a:prstDash val="solid"/>
                  <a:miter/>
                </a:ln>
              </p:spPr>
              <p:txBody>
                <a:bodyPr rtlCol="0" anchor="ctr"/>
                <a:lstStyle/>
                <a:p>
                  <a:endParaRPr lang="en-US" dirty="0"/>
                </a:p>
              </p:txBody>
            </p:sp>
          </p:grpSp>
          <p:sp>
            <p:nvSpPr>
              <p:cNvPr id="18" name="TextBox 17">
                <a:extLst>
                  <a:ext uri="{FF2B5EF4-FFF2-40B4-BE49-F238E27FC236}">
                    <a16:creationId xmlns:a16="http://schemas.microsoft.com/office/drawing/2014/main" xmlns="" id="{95FDFD6F-8B4C-46CC-DCD9-A6651CA207C6}"/>
                  </a:ext>
                </a:extLst>
              </p:cNvPr>
              <p:cNvSpPr txBox="1"/>
              <p:nvPr/>
            </p:nvSpPr>
            <p:spPr>
              <a:xfrm>
                <a:off x="5941260" y="5201896"/>
                <a:ext cx="197186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الأمان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9" name="Picture 38">
              <a:extLst>
                <a:ext uri="{FF2B5EF4-FFF2-40B4-BE49-F238E27FC236}">
                  <a16:creationId xmlns:a16="http://schemas.microsoft.com/office/drawing/2014/main" xmlns="" id="{90D646D9-5AAF-D965-5BD9-9E91F79599DA}"/>
                </a:ext>
              </a:extLst>
            </p:cNvPr>
            <p:cNvPicPr>
              <a:picLocks noChangeAspect="1"/>
            </p:cNvPicPr>
            <p:nvPr/>
          </p:nvPicPr>
          <p:blipFill>
            <a:blip r:embed="rId4"/>
            <a:stretch>
              <a:fillRect/>
            </a:stretch>
          </p:blipFill>
          <p:spPr>
            <a:xfrm>
              <a:off x="5877906" y="3366198"/>
              <a:ext cx="597610" cy="597610"/>
            </a:xfrm>
            <a:prstGeom prst="rect">
              <a:avLst/>
            </a:prstGeom>
          </p:spPr>
        </p:pic>
      </p:grpSp>
      <p:grpSp>
        <p:nvGrpSpPr>
          <p:cNvPr id="43" name="Group 42">
            <a:extLst>
              <a:ext uri="{FF2B5EF4-FFF2-40B4-BE49-F238E27FC236}">
                <a16:creationId xmlns:a16="http://schemas.microsoft.com/office/drawing/2014/main" xmlns="" id="{1BACA5A1-7ADD-5111-6CE9-9A8B0D8AB037}"/>
              </a:ext>
            </a:extLst>
          </p:cNvPr>
          <p:cNvGrpSpPr/>
          <p:nvPr/>
        </p:nvGrpSpPr>
        <p:grpSpPr>
          <a:xfrm>
            <a:off x="3438946" y="2263858"/>
            <a:ext cx="1971868" cy="3529274"/>
            <a:chOff x="3438946" y="2263858"/>
            <a:chExt cx="1971868" cy="3529274"/>
          </a:xfrm>
        </p:grpSpPr>
        <p:grpSp>
          <p:nvGrpSpPr>
            <p:cNvPr id="30" name="Group 29">
              <a:extLst>
                <a:ext uri="{FF2B5EF4-FFF2-40B4-BE49-F238E27FC236}">
                  <a16:creationId xmlns:a16="http://schemas.microsoft.com/office/drawing/2014/main" xmlns="" id="{FA43E30E-9826-5F95-D20C-CB33393D5CBB}"/>
                </a:ext>
              </a:extLst>
            </p:cNvPr>
            <p:cNvGrpSpPr/>
            <p:nvPr/>
          </p:nvGrpSpPr>
          <p:grpSpPr>
            <a:xfrm>
              <a:off x="3438946" y="2263858"/>
              <a:ext cx="1971868" cy="3529274"/>
              <a:chOff x="4167555" y="2188646"/>
              <a:chExt cx="1971868" cy="3529274"/>
            </a:xfrm>
          </p:grpSpPr>
          <p:grpSp>
            <p:nvGrpSpPr>
              <p:cNvPr id="31" name="Graphic 2">
                <a:extLst>
                  <a:ext uri="{FF2B5EF4-FFF2-40B4-BE49-F238E27FC236}">
                    <a16:creationId xmlns:a16="http://schemas.microsoft.com/office/drawing/2014/main" xmlns="" id="{8D9E4A99-C2D1-92DE-9EF9-A345205CFB28}"/>
                  </a:ext>
                </a:extLst>
              </p:cNvPr>
              <p:cNvGrpSpPr/>
              <p:nvPr/>
            </p:nvGrpSpPr>
            <p:grpSpPr>
              <a:xfrm>
                <a:off x="4368122" y="2188646"/>
                <a:ext cx="1517291" cy="2927533"/>
                <a:chOff x="3537516" y="591349"/>
                <a:chExt cx="1517291" cy="2927533"/>
              </a:xfrm>
              <a:solidFill>
                <a:srgbClr val="B0B0B0"/>
              </a:solidFill>
            </p:grpSpPr>
            <p:sp>
              <p:nvSpPr>
                <p:cNvPr id="33" name="Freeform: Shape 32">
                  <a:extLst>
                    <a:ext uri="{FF2B5EF4-FFF2-40B4-BE49-F238E27FC236}">
                      <a16:creationId xmlns:a16="http://schemas.microsoft.com/office/drawing/2014/main" xmlns="" id="{C9183274-6023-19D2-4D7E-01F36F99388F}"/>
                    </a:ext>
                  </a:extLst>
                </p:cNvPr>
                <p:cNvSpPr/>
                <p:nvPr/>
              </p:nvSpPr>
              <p:spPr>
                <a:xfrm>
                  <a:off x="3624412" y="1195014"/>
                  <a:ext cx="1348340" cy="1487126"/>
                </a:xfrm>
                <a:custGeom>
                  <a:avLst/>
                  <a:gdLst>
                    <a:gd name="connsiteX0" fmla="*/ 1235793 w 1348340"/>
                    <a:gd name="connsiteY0" fmla="*/ 289383 h 1487126"/>
                    <a:gd name="connsiteX1" fmla="*/ 786783 w 1348340"/>
                    <a:gd name="connsiteY1" fmla="*/ 30133 h 1487126"/>
                    <a:gd name="connsiteX2" fmla="*/ 561558 w 1348340"/>
                    <a:gd name="connsiteY2" fmla="*/ 30133 h 1487126"/>
                    <a:gd name="connsiteX3" fmla="*/ 112547 w 1348340"/>
                    <a:gd name="connsiteY3" fmla="*/ 289383 h 1487126"/>
                    <a:gd name="connsiteX4" fmla="*/ 0 w 1348340"/>
                    <a:gd name="connsiteY4" fmla="*/ 484378 h 1487126"/>
                    <a:gd name="connsiteX5" fmla="*/ 0 w 1348340"/>
                    <a:gd name="connsiteY5" fmla="*/ 1002749 h 1487126"/>
                    <a:gd name="connsiteX6" fmla="*/ 112547 w 1348340"/>
                    <a:gd name="connsiteY6" fmla="*/ 1197743 h 1487126"/>
                    <a:gd name="connsiteX7" fmla="*/ 561558 w 1348340"/>
                    <a:gd name="connsiteY7" fmla="*/ 1456994 h 1487126"/>
                    <a:gd name="connsiteX8" fmla="*/ 786783 w 1348340"/>
                    <a:gd name="connsiteY8" fmla="*/ 1456994 h 1487126"/>
                    <a:gd name="connsiteX9" fmla="*/ 1235793 w 1348340"/>
                    <a:gd name="connsiteY9" fmla="*/ 1197743 h 1487126"/>
                    <a:gd name="connsiteX10" fmla="*/ 1348340 w 1348340"/>
                    <a:gd name="connsiteY10" fmla="*/ 1002749 h 1487126"/>
                    <a:gd name="connsiteX11" fmla="*/ 1348340 w 1348340"/>
                    <a:gd name="connsiteY11" fmla="*/ 484378 h 1487126"/>
                    <a:gd name="connsiteX12" fmla="*/ 1235793 w 1348340"/>
                    <a:gd name="connsiteY12" fmla="*/ 289383 h 148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8340" h="1487126">
                      <a:moveTo>
                        <a:pt x="1235793" y="289383"/>
                      </a:moveTo>
                      <a:lnTo>
                        <a:pt x="786783" y="30133"/>
                      </a:lnTo>
                      <a:cubicBezTo>
                        <a:pt x="717161" y="-10044"/>
                        <a:pt x="631311" y="-10044"/>
                        <a:pt x="561558" y="30133"/>
                      </a:cubicBezTo>
                      <a:lnTo>
                        <a:pt x="112547" y="289383"/>
                      </a:lnTo>
                      <a:cubicBezTo>
                        <a:pt x="42925" y="329560"/>
                        <a:pt x="0" y="403894"/>
                        <a:pt x="0" y="484378"/>
                      </a:cubicBezTo>
                      <a:lnTo>
                        <a:pt x="0" y="1002749"/>
                      </a:lnTo>
                      <a:cubicBezTo>
                        <a:pt x="0" y="1083233"/>
                        <a:pt x="42925" y="1157567"/>
                        <a:pt x="112547" y="1197743"/>
                      </a:cubicBezTo>
                      <a:lnTo>
                        <a:pt x="561558" y="1456994"/>
                      </a:lnTo>
                      <a:cubicBezTo>
                        <a:pt x="631180" y="1497171"/>
                        <a:pt x="717030" y="1497171"/>
                        <a:pt x="786783" y="1456994"/>
                      </a:cubicBezTo>
                      <a:lnTo>
                        <a:pt x="1235793" y="1197743"/>
                      </a:lnTo>
                      <a:cubicBezTo>
                        <a:pt x="1305416" y="1157567"/>
                        <a:pt x="1348340" y="1083233"/>
                        <a:pt x="1348340" y="1002749"/>
                      </a:cubicBezTo>
                      <a:lnTo>
                        <a:pt x="1348340" y="484378"/>
                      </a:lnTo>
                      <a:cubicBezTo>
                        <a:pt x="1348340" y="403894"/>
                        <a:pt x="1305416" y="329560"/>
                        <a:pt x="1235793" y="289383"/>
                      </a:cubicBezTo>
                      <a:close/>
                    </a:path>
                  </a:pathLst>
                </a:custGeom>
                <a:grpFill/>
                <a:ln w="13082"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xmlns="" id="{E6CABD4E-DC18-7AC6-DA18-11C4D0A329CF}"/>
                    </a:ext>
                  </a:extLst>
                </p:cNvPr>
                <p:cNvSpPr/>
                <p:nvPr/>
              </p:nvSpPr>
              <p:spPr>
                <a:xfrm>
                  <a:off x="3744681" y="591349"/>
                  <a:ext cx="1131752" cy="742287"/>
                </a:xfrm>
                <a:custGeom>
                  <a:avLst/>
                  <a:gdLst>
                    <a:gd name="connsiteX0" fmla="*/ 583413 w 1131752"/>
                    <a:gd name="connsiteY0" fmla="*/ 384231 h 742287"/>
                    <a:gd name="connsiteX1" fmla="*/ 583413 w 1131752"/>
                    <a:gd name="connsiteY1" fmla="*/ 0 h 742287"/>
                    <a:gd name="connsiteX2" fmla="*/ 548340 w 1131752"/>
                    <a:gd name="connsiteY2" fmla="*/ 0 h 742287"/>
                    <a:gd name="connsiteX3" fmla="*/ 548340 w 1131752"/>
                    <a:gd name="connsiteY3" fmla="*/ 384231 h 742287"/>
                    <a:gd name="connsiteX4" fmla="*/ 0 w 1131752"/>
                    <a:gd name="connsiteY4" fmla="*/ 712188 h 742287"/>
                    <a:gd name="connsiteX5" fmla="*/ 18060 w 1131752"/>
                    <a:gd name="connsiteY5" fmla="*/ 742287 h 742287"/>
                    <a:gd name="connsiteX6" fmla="*/ 565876 w 1131752"/>
                    <a:gd name="connsiteY6" fmla="*/ 414723 h 742287"/>
                    <a:gd name="connsiteX7" fmla="*/ 1113693 w 1131752"/>
                    <a:gd name="connsiteY7" fmla="*/ 742287 h 742287"/>
                    <a:gd name="connsiteX8" fmla="*/ 1131753 w 1131752"/>
                    <a:gd name="connsiteY8" fmla="*/ 712188 h 742287"/>
                    <a:gd name="connsiteX9" fmla="*/ 583413 w 1131752"/>
                    <a:gd name="connsiteY9" fmla="*/ 384231 h 7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742287">
                      <a:moveTo>
                        <a:pt x="583413" y="384231"/>
                      </a:moveTo>
                      <a:lnTo>
                        <a:pt x="583413" y="0"/>
                      </a:lnTo>
                      <a:lnTo>
                        <a:pt x="548340" y="0"/>
                      </a:lnTo>
                      <a:lnTo>
                        <a:pt x="548340" y="384231"/>
                      </a:lnTo>
                      <a:lnTo>
                        <a:pt x="0" y="712188"/>
                      </a:lnTo>
                      <a:lnTo>
                        <a:pt x="18060" y="742287"/>
                      </a:lnTo>
                      <a:lnTo>
                        <a:pt x="565876" y="414723"/>
                      </a:lnTo>
                      <a:lnTo>
                        <a:pt x="1113693" y="742287"/>
                      </a:lnTo>
                      <a:lnTo>
                        <a:pt x="1131753" y="712188"/>
                      </a:lnTo>
                      <a:lnTo>
                        <a:pt x="583413" y="384231"/>
                      </a:lnTo>
                      <a:close/>
                    </a:path>
                  </a:pathLst>
                </a:custGeom>
                <a:grpFill/>
                <a:ln w="13082"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xmlns="" id="{B059A045-3103-7472-6DD8-0C8A032FEDBE}"/>
                    </a:ext>
                  </a:extLst>
                </p:cNvPr>
                <p:cNvSpPr/>
                <p:nvPr/>
              </p:nvSpPr>
              <p:spPr>
                <a:xfrm>
                  <a:off x="3744681" y="2530431"/>
                  <a:ext cx="1131752" cy="988451"/>
                </a:xfrm>
                <a:custGeom>
                  <a:avLst/>
                  <a:gdLst>
                    <a:gd name="connsiteX0" fmla="*/ 548340 w 1131752"/>
                    <a:gd name="connsiteY0" fmla="*/ 358057 h 988451"/>
                    <a:gd name="connsiteX1" fmla="*/ 548340 w 1131752"/>
                    <a:gd name="connsiteY1" fmla="*/ 988452 h 988451"/>
                    <a:gd name="connsiteX2" fmla="*/ 583413 w 1131752"/>
                    <a:gd name="connsiteY2" fmla="*/ 988452 h 988451"/>
                    <a:gd name="connsiteX3" fmla="*/ 583413 w 1131752"/>
                    <a:gd name="connsiteY3" fmla="*/ 358057 h 988451"/>
                    <a:gd name="connsiteX4" fmla="*/ 1131753 w 1131752"/>
                    <a:gd name="connsiteY4" fmla="*/ 30231 h 988451"/>
                    <a:gd name="connsiteX5" fmla="*/ 1113693 w 1131752"/>
                    <a:gd name="connsiteY5" fmla="*/ 0 h 988451"/>
                    <a:gd name="connsiteX6" fmla="*/ 565876 w 1131752"/>
                    <a:gd name="connsiteY6" fmla="*/ 327565 h 988451"/>
                    <a:gd name="connsiteX7" fmla="*/ 18060 w 1131752"/>
                    <a:gd name="connsiteY7" fmla="*/ 0 h 988451"/>
                    <a:gd name="connsiteX8" fmla="*/ 0 w 1131752"/>
                    <a:gd name="connsiteY8" fmla="*/ 30231 h 988451"/>
                    <a:gd name="connsiteX9" fmla="*/ 548340 w 1131752"/>
                    <a:gd name="connsiteY9" fmla="*/ 358057 h 98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988451">
                      <a:moveTo>
                        <a:pt x="548340" y="358057"/>
                      </a:moveTo>
                      <a:lnTo>
                        <a:pt x="548340" y="988452"/>
                      </a:lnTo>
                      <a:lnTo>
                        <a:pt x="583413" y="988452"/>
                      </a:lnTo>
                      <a:lnTo>
                        <a:pt x="583413" y="358057"/>
                      </a:lnTo>
                      <a:lnTo>
                        <a:pt x="1131753" y="30231"/>
                      </a:lnTo>
                      <a:lnTo>
                        <a:pt x="1113693" y="0"/>
                      </a:lnTo>
                      <a:lnTo>
                        <a:pt x="565876" y="327565"/>
                      </a:lnTo>
                      <a:lnTo>
                        <a:pt x="18060" y="0"/>
                      </a:lnTo>
                      <a:lnTo>
                        <a:pt x="0" y="30231"/>
                      </a:lnTo>
                      <a:lnTo>
                        <a:pt x="548340" y="358057"/>
                      </a:lnTo>
                      <a:close/>
                    </a:path>
                  </a:pathLst>
                </a:custGeom>
                <a:grpFill/>
                <a:ln w="13082"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xmlns="" id="{088AF04D-366A-BD93-2CB1-483E347814C3}"/>
                    </a:ext>
                  </a:extLst>
                </p:cNvPr>
                <p:cNvSpPr/>
                <p:nvPr/>
              </p:nvSpPr>
              <p:spPr>
                <a:xfrm>
                  <a:off x="3537516"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grpFill/>
                <a:ln w="13082"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xmlns="" id="{A855E5A5-B60B-3335-9180-D183CE7771B3}"/>
                    </a:ext>
                  </a:extLst>
                </p:cNvPr>
                <p:cNvSpPr/>
                <p:nvPr/>
              </p:nvSpPr>
              <p:spPr>
                <a:xfrm>
                  <a:off x="5026671"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grpFill/>
                <a:ln w="13082" cap="flat">
                  <a:noFill/>
                  <a:prstDash val="solid"/>
                  <a:miter/>
                </a:ln>
              </p:spPr>
              <p:txBody>
                <a:bodyPr rtlCol="0" anchor="ctr"/>
                <a:lstStyle/>
                <a:p>
                  <a:endParaRPr lang="en-US" dirty="0"/>
                </a:p>
              </p:txBody>
            </p:sp>
          </p:grpSp>
          <p:sp>
            <p:nvSpPr>
              <p:cNvPr id="32" name="TextBox 31">
                <a:extLst>
                  <a:ext uri="{FF2B5EF4-FFF2-40B4-BE49-F238E27FC236}">
                    <a16:creationId xmlns:a16="http://schemas.microsoft.com/office/drawing/2014/main" xmlns="" id="{7E25AB6E-D0F5-4A11-92A8-BE50529C8C8D}"/>
                  </a:ext>
                </a:extLst>
              </p:cNvPr>
              <p:cNvSpPr txBox="1"/>
              <p:nvPr/>
            </p:nvSpPr>
            <p:spPr>
              <a:xfrm>
                <a:off x="4167555" y="5214705"/>
                <a:ext cx="197186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المساءلة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0" name="Picture 39">
              <a:extLst>
                <a:ext uri="{FF2B5EF4-FFF2-40B4-BE49-F238E27FC236}">
                  <a16:creationId xmlns:a16="http://schemas.microsoft.com/office/drawing/2014/main" xmlns="" id="{1DC41909-A4B4-4412-D927-5E031261A55E}"/>
                </a:ext>
              </a:extLst>
            </p:cNvPr>
            <p:cNvPicPr>
              <a:picLocks noChangeAspect="1"/>
            </p:cNvPicPr>
            <p:nvPr/>
          </p:nvPicPr>
          <p:blipFill>
            <a:blip r:embed="rId5"/>
            <a:stretch>
              <a:fillRect/>
            </a:stretch>
          </p:blipFill>
          <p:spPr>
            <a:xfrm>
              <a:off x="3998565" y="3244087"/>
              <a:ext cx="778029" cy="778029"/>
            </a:xfrm>
            <a:prstGeom prst="rect">
              <a:avLst/>
            </a:prstGeom>
          </p:spPr>
        </p:pic>
      </p:grpSp>
      <p:sp>
        <p:nvSpPr>
          <p:cNvPr id="4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33692541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تقنيات البلوكتشين في تعزيز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xmlns="" id="{71F5A41C-CEBC-EA86-CBF9-1F99FFF6D411}"/>
              </a:ext>
            </a:extLst>
          </p:cNvPr>
          <p:cNvGrpSpPr/>
          <p:nvPr/>
        </p:nvGrpSpPr>
        <p:grpSpPr>
          <a:xfrm>
            <a:off x="5947533" y="2344979"/>
            <a:ext cx="1971868" cy="3635892"/>
            <a:chOff x="1684421" y="587400"/>
            <a:chExt cx="1971868" cy="3635892"/>
          </a:xfrm>
        </p:grpSpPr>
        <p:grpSp>
          <p:nvGrpSpPr>
            <p:cNvPr id="42" name="Group 41">
              <a:extLst>
                <a:ext uri="{FF2B5EF4-FFF2-40B4-BE49-F238E27FC236}">
                  <a16:creationId xmlns:a16="http://schemas.microsoft.com/office/drawing/2014/main" xmlns="" id="{E010AF13-20FF-9015-3F98-EB86FC7041DB}"/>
                </a:ext>
              </a:extLst>
            </p:cNvPr>
            <p:cNvGrpSpPr/>
            <p:nvPr/>
          </p:nvGrpSpPr>
          <p:grpSpPr>
            <a:xfrm>
              <a:off x="1684421" y="587400"/>
              <a:ext cx="1971868" cy="3635892"/>
              <a:chOff x="2368780" y="2136036"/>
              <a:chExt cx="1971868" cy="3635892"/>
            </a:xfrm>
          </p:grpSpPr>
          <p:grpSp>
            <p:nvGrpSpPr>
              <p:cNvPr id="44" name="Graphic 2">
                <a:extLst>
                  <a:ext uri="{FF2B5EF4-FFF2-40B4-BE49-F238E27FC236}">
                    <a16:creationId xmlns:a16="http://schemas.microsoft.com/office/drawing/2014/main" xmlns="" id="{E7907D9E-485D-3203-353E-67ED4C2DA71C}"/>
                  </a:ext>
                </a:extLst>
              </p:cNvPr>
              <p:cNvGrpSpPr/>
              <p:nvPr/>
            </p:nvGrpSpPr>
            <p:grpSpPr>
              <a:xfrm rot="10800000">
                <a:off x="2661261" y="2136036"/>
                <a:ext cx="1517161" cy="2980142"/>
                <a:chOff x="6233804" y="2696111"/>
                <a:chExt cx="1517161" cy="2980142"/>
              </a:xfrm>
              <a:solidFill>
                <a:srgbClr val="3D8E92"/>
              </a:solidFill>
            </p:grpSpPr>
            <p:sp>
              <p:nvSpPr>
                <p:cNvPr id="46" name="Freeform: Shape 45">
                  <a:extLst>
                    <a:ext uri="{FF2B5EF4-FFF2-40B4-BE49-F238E27FC236}">
                      <a16:creationId xmlns:a16="http://schemas.microsoft.com/office/drawing/2014/main" xmlns="" id="{4BD66BE9-3712-AA09-C479-DD14792BE42F}"/>
                    </a:ext>
                  </a:extLst>
                </p:cNvPr>
                <p:cNvSpPr/>
                <p:nvPr/>
              </p:nvSpPr>
              <p:spPr>
                <a:xfrm>
                  <a:off x="6320570" y="3545940"/>
                  <a:ext cx="1348340" cy="1487126"/>
                </a:xfrm>
                <a:custGeom>
                  <a:avLst/>
                  <a:gdLst>
                    <a:gd name="connsiteX0" fmla="*/ 1235793 w 1348340"/>
                    <a:gd name="connsiteY0" fmla="*/ 289384 h 1487126"/>
                    <a:gd name="connsiteX1" fmla="*/ 786783 w 1348340"/>
                    <a:gd name="connsiteY1" fmla="*/ 30133 h 1487126"/>
                    <a:gd name="connsiteX2" fmla="*/ 561558 w 1348340"/>
                    <a:gd name="connsiteY2" fmla="*/ 30133 h 1487126"/>
                    <a:gd name="connsiteX3" fmla="*/ 112547 w 1348340"/>
                    <a:gd name="connsiteY3" fmla="*/ 289384 h 1487126"/>
                    <a:gd name="connsiteX4" fmla="*/ 0 w 1348340"/>
                    <a:gd name="connsiteY4" fmla="*/ 484378 h 1487126"/>
                    <a:gd name="connsiteX5" fmla="*/ 0 w 1348340"/>
                    <a:gd name="connsiteY5" fmla="*/ 1002749 h 1487126"/>
                    <a:gd name="connsiteX6" fmla="*/ 112547 w 1348340"/>
                    <a:gd name="connsiteY6" fmla="*/ 1197743 h 1487126"/>
                    <a:gd name="connsiteX7" fmla="*/ 561558 w 1348340"/>
                    <a:gd name="connsiteY7" fmla="*/ 1456994 h 1487126"/>
                    <a:gd name="connsiteX8" fmla="*/ 786783 w 1348340"/>
                    <a:gd name="connsiteY8" fmla="*/ 1456994 h 1487126"/>
                    <a:gd name="connsiteX9" fmla="*/ 1235793 w 1348340"/>
                    <a:gd name="connsiteY9" fmla="*/ 1197743 h 1487126"/>
                    <a:gd name="connsiteX10" fmla="*/ 1348340 w 1348340"/>
                    <a:gd name="connsiteY10" fmla="*/ 1002749 h 1487126"/>
                    <a:gd name="connsiteX11" fmla="*/ 1348340 w 1348340"/>
                    <a:gd name="connsiteY11" fmla="*/ 484378 h 1487126"/>
                    <a:gd name="connsiteX12" fmla="*/ 1235793 w 1348340"/>
                    <a:gd name="connsiteY12" fmla="*/ 289384 h 148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8340" h="1487126">
                      <a:moveTo>
                        <a:pt x="1235793" y="289384"/>
                      </a:moveTo>
                      <a:lnTo>
                        <a:pt x="786783" y="30133"/>
                      </a:lnTo>
                      <a:cubicBezTo>
                        <a:pt x="717160" y="-10044"/>
                        <a:pt x="631311" y="-10044"/>
                        <a:pt x="561558" y="30133"/>
                      </a:cubicBezTo>
                      <a:lnTo>
                        <a:pt x="112547" y="289384"/>
                      </a:lnTo>
                      <a:cubicBezTo>
                        <a:pt x="42925" y="329560"/>
                        <a:pt x="0" y="403894"/>
                        <a:pt x="0" y="484378"/>
                      </a:cubicBezTo>
                      <a:lnTo>
                        <a:pt x="0" y="1002749"/>
                      </a:lnTo>
                      <a:cubicBezTo>
                        <a:pt x="0" y="1083233"/>
                        <a:pt x="42925" y="1157567"/>
                        <a:pt x="112547" y="1197743"/>
                      </a:cubicBezTo>
                      <a:lnTo>
                        <a:pt x="561558" y="1456994"/>
                      </a:lnTo>
                      <a:cubicBezTo>
                        <a:pt x="631180" y="1497171"/>
                        <a:pt x="717030" y="1497171"/>
                        <a:pt x="786783" y="1456994"/>
                      </a:cubicBezTo>
                      <a:lnTo>
                        <a:pt x="1235793" y="1197743"/>
                      </a:lnTo>
                      <a:cubicBezTo>
                        <a:pt x="1305416" y="1157567"/>
                        <a:pt x="1348340" y="1083233"/>
                        <a:pt x="1348340" y="1002749"/>
                      </a:cubicBezTo>
                      <a:lnTo>
                        <a:pt x="1348340" y="484378"/>
                      </a:lnTo>
                      <a:cubicBezTo>
                        <a:pt x="1348340" y="403894"/>
                        <a:pt x="1305416" y="329560"/>
                        <a:pt x="1235793" y="289384"/>
                      </a:cubicBezTo>
                      <a:close/>
                    </a:path>
                  </a:pathLst>
                </a:custGeom>
                <a:grpFill/>
                <a:ln w="13082" cap="flat">
                  <a:noFill/>
                  <a:prstDash val="solid"/>
                  <a:miter/>
                </a:ln>
              </p:spPr>
              <p:txBody>
                <a:bodyPr rtlCol="0" anchor="ctr"/>
                <a:lstStyle/>
                <a:p>
                  <a:endParaRPr lang="en-US" dirty="0"/>
                </a:p>
              </p:txBody>
            </p:sp>
            <p:sp>
              <p:nvSpPr>
                <p:cNvPr id="47" name="Freeform: Shape 46">
                  <a:extLst>
                    <a:ext uri="{FF2B5EF4-FFF2-40B4-BE49-F238E27FC236}">
                      <a16:creationId xmlns:a16="http://schemas.microsoft.com/office/drawing/2014/main" xmlns="" id="{E03073C1-143F-A66A-2371-B16CBD6BA6ED}"/>
                    </a:ext>
                  </a:extLst>
                </p:cNvPr>
                <p:cNvSpPr/>
                <p:nvPr/>
              </p:nvSpPr>
              <p:spPr>
                <a:xfrm>
                  <a:off x="6440969" y="2696111"/>
                  <a:ext cx="1131752" cy="988451"/>
                </a:xfrm>
                <a:custGeom>
                  <a:avLst/>
                  <a:gdLst>
                    <a:gd name="connsiteX0" fmla="*/ 583413 w 1131752"/>
                    <a:gd name="connsiteY0" fmla="*/ 630395 h 988451"/>
                    <a:gd name="connsiteX1" fmla="*/ 583413 w 1131752"/>
                    <a:gd name="connsiteY1" fmla="*/ 0 h 988451"/>
                    <a:gd name="connsiteX2" fmla="*/ 548209 w 1131752"/>
                    <a:gd name="connsiteY2" fmla="*/ 0 h 988451"/>
                    <a:gd name="connsiteX3" fmla="*/ 548209 w 1131752"/>
                    <a:gd name="connsiteY3" fmla="*/ 630395 h 988451"/>
                    <a:gd name="connsiteX4" fmla="*/ 0 w 1131752"/>
                    <a:gd name="connsiteY4" fmla="*/ 958221 h 988451"/>
                    <a:gd name="connsiteX5" fmla="*/ 18060 w 1131752"/>
                    <a:gd name="connsiteY5" fmla="*/ 988451 h 988451"/>
                    <a:gd name="connsiteX6" fmla="*/ 565876 w 1131752"/>
                    <a:gd name="connsiteY6" fmla="*/ 660756 h 988451"/>
                    <a:gd name="connsiteX7" fmla="*/ 1113693 w 1131752"/>
                    <a:gd name="connsiteY7" fmla="*/ 988451 h 988451"/>
                    <a:gd name="connsiteX8" fmla="*/ 1131753 w 1131752"/>
                    <a:gd name="connsiteY8" fmla="*/ 958221 h 988451"/>
                    <a:gd name="connsiteX9" fmla="*/ 583413 w 1131752"/>
                    <a:gd name="connsiteY9" fmla="*/ 630395 h 98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988451">
                      <a:moveTo>
                        <a:pt x="583413" y="630395"/>
                      </a:moveTo>
                      <a:lnTo>
                        <a:pt x="583413" y="0"/>
                      </a:lnTo>
                      <a:lnTo>
                        <a:pt x="548209" y="0"/>
                      </a:lnTo>
                      <a:lnTo>
                        <a:pt x="548209" y="630395"/>
                      </a:lnTo>
                      <a:lnTo>
                        <a:pt x="0" y="958221"/>
                      </a:lnTo>
                      <a:lnTo>
                        <a:pt x="18060" y="988451"/>
                      </a:lnTo>
                      <a:lnTo>
                        <a:pt x="565876" y="660756"/>
                      </a:lnTo>
                      <a:lnTo>
                        <a:pt x="1113693" y="988451"/>
                      </a:lnTo>
                      <a:lnTo>
                        <a:pt x="1131753" y="958221"/>
                      </a:lnTo>
                      <a:lnTo>
                        <a:pt x="583413" y="630395"/>
                      </a:lnTo>
                      <a:close/>
                    </a:path>
                  </a:pathLst>
                </a:custGeom>
                <a:grpFill/>
                <a:ln w="13082"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xmlns="" id="{6BB20CCE-9CC1-AD9E-90EC-0068E1E91EB8}"/>
                    </a:ext>
                  </a:extLst>
                </p:cNvPr>
                <p:cNvSpPr/>
                <p:nvPr/>
              </p:nvSpPr>
              <p:spPr>
                <a:xfrm>
                  <a:off x="6440969" y="4881357"/>
                  <a:ext cx="1131752" cy="794896"/>
                </a:xfrm>
                <a:custGeom>
                  <a:avLst/>
                  <a:gdLst>
                    <a:gd name="connsiteX0" fmla="*/ 548209 w 1131752"/>
                    <a:gd name="connsiteY0" fmla="*/ 358057 h 794896"/>
                    <a:gd name="connsiteX1" fmla="*/ 548209 w 1131752"/>
                    <a:gd name="connsiteY1" fmla="*/ 794897 h 794896"/>
                    <a:gd name="connsiteX2" fmla="*/ 583413 w 1131752"/>
                    <a:gd name="connsiteY2" fmla="*/ 794897 h 794896"/>
                    <a:gd name="connsiteX3" fmla="*/ 583413 w 1131752"/>
                    <a:gd name="connsiteY3" fmla="*/ 358057 h 794896"/>
                    <a:gd name="connsiteX4" fmla="*/ 1131753 w 1131752"/>
                    <a:gd name="connsiteY4" fmla="*/ 30100 h 794896"/>
                    <a:gd name="connsiteX5" fmla="*/ 1113693 w 1131752"/>
                    <a:gd name="connsiteY5" fmla="*/ 0 h 794896"/>
                    <a:gd name="connsiteX6" fmla="*/ 565876 w 1131752"/>
                    <a:gd name="connsiteY6" fmla="*/ 327564 h 794896"/>
                    <a:gd name="connsiteX7" fmla="*/ 18060 w 1131752"/>
                    <a:gd name="connsiteY7" fmla="*/ 0 h 794896"/>
                    <a:gd name="connsiteX8" fmla="*/ 0 w 1131752"/>
                    <a:gd name="connsiteY8" fmla="*/ 30100 h 794896"/>
                    <a:gd name="connsiteX9" fmla="*/ 548209 w 1131752"/>
                    <a:gd name="connsiteY9" fmla="*/ 358057 h 79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794896">
                      <a:moveTo>
                        <a:pt x="548209" y="358057"/>
                      </a:moveTo>
                      <a:lnTo>
                        <a:pt x="548209" y="794897"/>
                      </a:lnTo>
                      <a:lnTo>
                        <a:pt x="583413" y="794897"/>
                      </a:lnTo>
                      <a:lnTo>
                        <a:pt x="583413" y="358057"/>
                      </a:lnTo>
                      <a:lnTo>
                        <a:pt x="1131753" y="30100"/>
                      </a:lnTo>
                      <a:lnTo>
                        <a:pt x="1113693" y="0"/>
                      </a:lnTo>
                      <a:lnTo>
                        <a:pt x="565876" y="327564"/>
                      </a:lnTo>
                      <a:lnTo>
                        <a:pt x="18060" y="0"/>
                      </a:lnTo>
                      <a:lnTo>
                        <a:pt x="0" y="30100"/>
                      </a:lnTo>
                      <a:lnTo>
                        <a:pt x="548209" y="358057"/>
                      </a:lnTo>
                      <a:close/>
                    </a:path>
                  </a:pathLst>
                </a:custGeom>
                <a:grpFill/>
                <a:ln w="13082"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xmlns="" id="{6038DC1E-D7B6-A3D7-2401-D2CE6B178509}"/>
                    </a:ext>
                  </a:extLst>
                </p:cNvPr>
                <p:cNvSpPr/>
                <p:nvPr/>
              </p:nvSpPr>
              <p:spPr>
                <a:xfrm>
                  <a:off x="6233804" y="3945777"/>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grpFill/>
                <a:ln w="13082"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xmlns="" id="{512671A4-6BD8-1320-DA4A-2525CAB8CC12}"/>
                    </a:ext>
                  </a:extLst>
                </p:cNvPr>
                <p:cNvSpPr/>
                <p:nvPr/>
              </p:nvSpPr>
              <p:spPr>
                <a:xfrm>
                  <a:off x="7722828" y="3945777"/>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grpFill/>
                <a:ln w="13082" cap="flat">
                  <a:noFill/>
                  <a:prstDash val="solid"/>
                  <a:miter/>
                </a:ln>
              </p:spPr>
              <p:txBody>
                <a:bodyPr rtlCol="0" anchor="ctr"/>
                <a:lstStyle/>
                <a:p>
                  <a:endParaRPr lang="en-US" dirty="0"/>
                </a:p>
              </p:txBody>
            </p:sp>
          </p:grpSp>
          <p:sp>
            <p:nvSpPr>
              <p:cNvPr id="45" name="TextBox 44">
                <a:extLst>
                  <a:ext uri="{FF2B5EF4-FFF2-40B4-BE49-F238E27FC236}">
                    <a16:creationId xmlns:a16="http://schemas.microsoft.com/office/drawing/2014/main" xmlns="" id="{02B1CABF-CB13-A7A6-BC64-00EFC8426EA7}"/>
                  </a:ext>
                </a:extLst>
              </p:cNvPr>
              <p:cNvSpPr txBox="1"/>
              <p:nvPr/>
            </p:nvSpPr>
            <p:spPr>
              <a:xfrm>
                <a:off x="2368780" y="5268713"/>
                <a:ext cx="197186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الكفاءة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3" name="Picture 42">
              <a:extLst>
                <a:ext uri="{FF2B5EF4-FFF2-40B4-BE49-F238E27FC236}">
                  <a16:creationId xmlns:a16="http://schemas.microsoft.com/office/drawing/2014/main" xmlns="" id="{EC200809-F055-7874-F65A-A0A9E1A6EC8F}"/>
                </a:ext>
              </a:extLst>
            </p:cNvPr>
            <p:cNvPicPr>
              <a:picLocks noChangeAspect="1"/>
            </p:cNvPicPr>
            <p:nvPr/>
          </p:nvPicPr>
          <p:blipFill>
            <a:blip r:embed="rId2">
              <a:lum bright="70000" contrast="-70000"/>
            </a:blip>
            <a:stretch>
              <a:fillRect/>
            </a:stretch>
          </p:blipFill>
          <p:spPr>
            <a:xfrm>
              <a:off x="2350452" y="1626648"/>
              <a:ext cx="695004" cy="695004"/>
            </a:xfrm>
            <a:prstGeom prst="rect">
              <a:avLst/>
            </a:prstGeom>
          </p:spPr>
        </p:pic>
      </p:grpSp>
      <p:grpSp>
        <p:nvGrpSpPr>
          <p:cNvPr id="51" name="Group 50">
            <a:extLst>
              <a:ext uri="{FF2B5EF4-FFF2-40B4-BE49-F238E27FC236}">
                <a16:creationId xmlns:a16="http://schemas.microsoft.com/office/drawing/2014/main" xmlns="" id="{6143E3B0-FB45-9B8F-955A-B1D246A5CC11}"/>
              </a:ext>
            </a:extLst>
          </p:cNvPr>
          <p:cNvGrpSpPr/>
          <p:nvPr/>
        </p:nvGrpSpPr>
        <p:grpSpPr>
          <a:xfrm>
            <a:off x="4292827" y="2451597"/>
            <a:ext cx="1971868" cy="3529274"/>
            <a:chOff x="6082643" y="3478161"/>
            <a:chExt cx="1971868" cy="3529274"/>
          </a:xfrm>
        </p:grpSpPr>
        <p:grpSp>
          <p:nvGrpSpPr>
            <p:cNvPr id="52" name="Group 51">
              <a:extLst>
                <a:ext uri="{FF2B5EF4-FFF2-40B4-BE49-F238E27FC236}">
                  <a16:creationId xmlns:a16="http://schemas.microsoft.com/office/drawing/2014/main" xmlns="" id="{43073CD1-5975-49F4-73C3-44B549348ADE}"/>
                </a:ext>
              </a:extLst>
            </p:cNvPr>
            <p:cNvGrpSpPr/>
            <p:nvPr/>
          </p:nvGrpSpPr>
          <p:grpSpPr>
            <a:xfrm>
              <a:off x="6082643" y="3478161"/>
              <a:ext cx="1971868" cy="3529274"/>
              <a:chOff x="7770360" y="2188646"/>
              <a:chExt cx="1971868" cy="3529274"/>
            </a:xfrm>
          </p:grpSpPr>
          <p:grpSp>
            <p:nvGrpSpPr>
              <p:cNvPr id="54" name="Graphic 2">
                <a:extLst>
                  <a:ext uri="{FF2B5EF4-FFF2-40B4-BE49-F238E27FC236}">
                    <a16:creationId xmlns:a16="http://schemas.microsoft.com/office/drawing/2014/main" xmlns="" id="{AD6DC607-4666-826C-F0DB-D23EADC9F07F}"/>
                  </a:ext>
                </a:extLst>
              </p:cNvPr>
              <p:cNvGrpSpPr/>
              <p:nvPr/>
            </p:nvGrpSpPr>
            <p:grpSpPr>
              <a:xfrm>
                <a:off x="7964132" y="2188646"/>
                <a:ext cx="1517291" cy="2927533"/>
                <a:chOff x="7133526" y="591349"/>
                <a:chExt cx="1517291" cy="2927533"/>
              </a:xfrm>
              <a:solidFill>
                <a:srgbClr val="FFC000"/>
              </a:solidFill>
            </p:grpSpPr>
            <p:sp>
              <p:nvSpPr>
                <p:cNvPr id="56" name="Freeform: Shape 55">
                  <a:extLst>
                    <a:ext uri="{FF2B5EF4-FFF2-40B4-BE49-F238E27FC236}">
                      <a16:creationId xmlns:a16="http://schemas.microsoft.com/office/drawing/2014/main" xmlns="" id="{2437C39E-BC9B-573D-D1A9-942A04688010}"/>
                    </a:ext>
                  </a:extLst>
                </p:cNvPr>
                <p:cNvSpPr/>
                <p:nvPr/>
              </p:nvSpPr>
              <p:spPr>
                <a:xfrm>
                  <a:off x="7220423" y="1195014"/>
                  <a:ext cx="1348340" cy="1487126"/>
                </a:xfrm>
                <a:custGeom>
                  <a:avLst/>
                  <a:gdLst>
                    <a:gd name="connsiteX0" fmla="*/ 1235793 w 1348340"/>
                    <a:gd name="connsiteY0" fmla="*/ 289383 h 1487126"/>
                    <a:gd name="connsiteX1" fmla="*/ 786783 w 1348340"/>
                    <a:gd name="connsiteY1" fmla="*/ 30133 h 1487126"/>
                    <a:gd name="connsiteX2" fmla="*/ 561557 w 1348340"/>
                    <a:gd name="connsiteY2" fmla="*/ 30133 h 1487126"/>
                    <a:gd name="connsiteX3" fmla="*/ 112547 w 1348340"/>
                    <a:gd name="connsiteY3" fmla="*/ 289383 h 1487126"/>
                    <a:gd name="connsiteX4" fmla="*/ 0 w 1348340"/>
                    <a:gd name="connsiteY4" fmla="*/ 484378 h 1487126"/>
                    <a:gd name="connsiteX5" fmla="*/ 0 w 1348340"/>
                    <a:gd name="connsiteY5" fmla="*/ 1002749 h 1487126"/>
                    <a:gd name="connsiteX6" fmla="*/ 112547 w 1348340"/>
                    <a:gd name="connsiteY6" fmla="*/ 1197743 h 1487126"/>
                    <a:gd name="connsiteX7" fmla="*/ 561557 w 1348340"/>
                    <a:gd name="connsiteY7" fmla="*/ 1456994 h 1487126"/>
                    <a:gd name="connsiteX8" fmla="*/ 786783 w 1348340"/>
                    <a:gd name="connsiteY8" fmla="*/ 1456994 h 1487126"/>
                    <a:gd name="connsiteX9" fmla="*/ 1235793 w 1348340"/>
                    <a:gd name="connsiteY9" fmla="*/ 1197743 h 1487126"/>
                    <a:gd name="connsiteX10" fmla="*/ 1348340 w 1348340"/>
                    <a:gd name="connsiteY10" fmla="*/ 1002749 h 1487126"/>
                    <a:gd name="connsiteX11" fmla="*/ 1348340 w 1348340"/>
                    <a:gd name="connsiteY11" fmla="*/ 484378 h 1487126"/>
                    <a:gd name="connsiteX12" fmla="*/ 1235793 w 1348340"/>
                    <a:gd name="connsiteY12" fmla="*/ 289383 h 148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8340" h="1487126">
                      <a:moveTo>
                        <a:pt x="1235793" y="289383"/>
                      </a:moveTo>
                      <a:lnTo>
                        <a:pt x="786783" y="30133"/>
                      </a:lnTo>
                      <a:cubicBezTo>
                        <a:pt x="717160" y="-10044"/>
                        <a:pt x="631311" y="-10044"/>
                        <a:pt x="561557" y="30133"/>
                      </a:cubicBezTo>
                      <a:lnTo>
                        <a:pt x="112547" y="289383"/>
                      </a:lnTo>
                      <a:cubicBezTo>
                        <a:pt x="42925" y="329560"/>
                        <a:pt x="0" y="403894"/>
                        <a:pt x="0" y="484378"/>
                      </a:cubicBezTo>
                      <a:lnTo>
                        <a:pt x="0" y="1002749"/>
                      </a:lnTo>
                      <a:cubicBezTo>
                        <a:pt x="0" y="1083233"/>
                        <a:pt x="42925" y="1157567"/>
                        <a:pt x="112547" y="1197743"/>
                      </a:cubicBezTo>
                      <a:lnTo>
                        <a:pt x="561557" y="1456994"/>
                      </a:lnTo>
                      <a:cubicBezTo>
                        <a:pt x="631180" y="1497171"/>
                        <a:pt x="717029" y="1497171"/>
                        <a:pt x="786783" y="1456994"/>
                      </a:cubicBezTo>
                      <a:lnTo>
                        <a:pt x="1235793" y="1197743"/>
                      </a:lnTo>
                      <a:cubicBezTo>
                        <a:pt x="1305416" y="1157567"/>
                        <a:pt x="1348340" y="1083233"/>
                        <a:pt x="1348340" y="1002749"/>
                      </a:cubicBezTo>
                      <a:lnTo>
                        <a:pt x="1348340" y="484378"/>
                      </a:lnTo>
                      <a:cubicBezTo>
                        <a:pt x="1348340" y="403894"/>
                        <a:pt x="1305416" y="329560"/>
                        <a:pt x="1235793" y="289383"/>
                      </a:cubicBezTo>
                      <a:close/>
                    </a:path>
                  </a:pathLst>
                </a:custGeom>
                <a:solidFill>
                  <a:srgbClr val="FFCC5E"/>
                </a:solidFill>
                <a:ln w="13082"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xmlns="" id="{E74C7517-D33D-24CD-03E2-C987A43AC8BE}"/>
                    </a:ext>
                  </a:extLst>
                </p:cNvPr>
                <p:cNvSpPr/>
                <p:nvPr/>
              </p:nvSpPr>
              <p:spPr>
                <a:xfrm>
                  <a:off x="7340691" y="591349"/>
                  <a:ext cx="1131752" cy="742287"/>
                </a:xfrm>
                <a:custGeom>
                  <a:avLst/>
                  <a:gdLst>
                    <a:gd name="connsiteX0" fmla="*/ 583544 w 1131752"/>
                    <a:gd name="connsiteY0" fmla="*/ 384231 h 742287"/>
                    <a:gd name="connsiteX1" fmla="*/ 583544 w 1131752"/>
                    <a:gd name="connsiteY1" fmla="*/ 0 h 742287"/>
                    <a:gd name="connsiteX2" fmla="*/ 548340 w 1131752"/>
                    <a:gd name="connsiteY2" fmla="*/ 0 h 742287"/>
                    <a:gd name="connsiteX3" fmla="*/ 548340 w 1131752"/>
                    <a:gd name="connsiteY3" fmla="*/ 384231 h 742287"/>
                    <a:gd name="connsiteX4" fmla="*/ 0 w 1131752"/>
                    <a:gd name="connsiteY4" fmla="*/ 712188 h 742287"/>
                    <a:gd name="connsiteX5" fmla="*/ 18060 w 1131752"/>
                    <a:gd name="connsiteY5" fmla="*/ 742287 h 742287"/>
                    <a:gd name="connsiteX6" fmla="*/ 565877 w 1131752"/>
                    <a:gd name="connsiteY6" fmla="*/ 414723 h 742287"/>
                    <a:gd name="connsiteX7" fmla="*/ 1113693 w 1131752"/>
                    <a:gd name="connsiteY7" fmla="*/ 742287 h 742287"/>
                    <a:gd name="connsiteX8" fmla="*/ 1131753 w 1131752"/>
                    <a:gd name="connsiteY8" fmla="*/ 712188 h 742287"/>
                    <a:gd name="connsiteX9" fmla="*/ 583544 w 1131752"/>
                    <a:gd name="connsiteY9" fmla="*/ 384231 h 7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742287">
                      <a:moveTo>
                        <a:pt x="583544" y="384231"/>
                      </a:moveTo>
                      <a:lnTo>
                        <a:pt x="583544" y="0"/>
                      </a:lnTo>
                      <a:lnTo>
                        <a:pt x="548340" y="0"/>
                      </a:lnTo>
                      <a:lnTo>
                        <a:pt x="548340" y="384231"/>
                      </a:lnTo>
                      <a:lnTo>
                        <a:pt x="0" y="712188"/>
                      </a:lnTo>
                      <a:lnTo>
                        <a:pt x="18060" y="742287"/>
                      </a:lnTo>
                      <a:lnTo>
                        <a:pt x="565877" y="414723"/>
                      </a:lnTo>
                      <a:lnTo>
                        <a:pt x="1113693" y="742287"/>
                      </a:lnTo>
                      <a:lnTo>
                        <a:pt x="1131753" y="712188"/>
                      </a:lnTo>
                      <a:lnTo>
                        <a:pt x="583544" y="384231"/>
                      </a:lnTo>
                      <a:close/>
                    </a:path>
                  </a:pathLst>
                </a:custGeom>
                <a:solidFill>
                  <a:srgbClr val="FFCC5E"/>
                </a:solidFill>
                <a:ln w="13082"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xmlns="" id="{F04E9F66-9277-5F25-B6E3-82559759E273}"/>
                    </a:ext>
                  </a:extLst>
                </p:cNvPr>
                <p:cNvSpPr/>
                <p:nvPr/>
              </p:nvSpPr>
              <p:spPr>
                <a:xfrm>
                  <a:off x="7340691" y="2530431"/>
                  <a:ext cx="1131752" cy="988451"/>
                </a:xfrm>
                <a:custGeom>
                  <a:avLst/>
                  <a:gdLst>
                    <a:gd name="connsiteX0" fmla="*/ 548340 w 1131752"/>
                    <a:gd name="connsiteY0" fmla="*/ 358057 h 988451"/>
                    <a:gd name="connsiteX1" fmla="*/ 548340 w 1131752"/>
                    <a:gd name="connsiteY1" fmla="*/ 988452 h 988451"/>
                    <a:gd name="connsiteX2" fmla="*/ 583544 w 1131752"/>
                    <a:gd name="connsiteY2" fmla="*/ 988452 h 988451"/>
                    <a:gd name="connsiteX3" fmla="*/ 583544 w 1131752"/>
                    <a:gd name="connsiteY3" fmla="*/ 358057 h 988451"/>
                    <a:gd name="connsiteX4" fmla="*/ 1131753 w 1131752"/>
                    <a:gd name="connsiteY4" fmla="*/ 30231 h 988451"/>
                    <a:gd name="connsiteX5" fmla="*/ 1113693 w 1131752"/>
                    <a:gd name="connsiteY5" fmla="*/ 0 h 988451"/>
                    <a:gd name="connsiteX6" fmla="*/ 565877 w 1131752"/>
                    <a:gd name="connsiteY6" fmla="*/ 327565 h 988451"/>
                    <a:gd name="connsiteX7" fmla="*/ 18060 w 1131752"/>
                    <a:gd name="connsiteY7" fmla="*/ 0 h 988451"/>
                    <a:gd name="connsiteX8" fmla="*/ 0 w 1131752"/>
                    <a:gd name="connsiteY8" fmla="*/ 30231 h 988451"/>
                    <a:gd name="connsiteX9" fmla="*/ 548340 w 1131752"/>
                    <a:gd name="connsiteY9" fmla="*/ 358057 h 98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752" h="988451">
                      <a:moveTo>
                        <a:pt x="548340" y="358057"/>
                      </a:moveTo>
                      <a:lnTo>
                        <a:pt x="548340" y="988452"/>
                      </a:lnTo>
                      <a:lnTo>
                        <a:pt x="583544" y="988452"/>
                      </a:lnTo>
                      <a:lnTo>
                        <a:pt x="583544" y="358057"/>
                      </a:lnTo>
                      <a:lnTo>
                        <a:pt x="1131753" y="30231"/>
                      </a:lnTo>
                      <a:lnTo>
                        <a:pt x="1113693" y="0"/>
                      </a:lnTo>
                      <a:lnTo>
                        <a:pt x="565877" y="327565"/>
                      </a:lnTo>
                      <a:lnTo>
                        <a:pt x="18060" y="0"/>
                      </a:lnTo>
                      <a:lnTo>
                        <a:pt x="0" y="30231"/>
                      </a:lnTo>
                      <a:lnTo>
                        <a:pt x="548340" y="358057"/>
                      </a:lnTo>
                      <a:close/>
                    </a:path>
                  </a:pathLst>
                </a:custGeom>
                <a:solidFill>
                  <a:srgbClr val="FFCC5E"/>
                </a:solidFill>
                <a:ln w="13082"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xmlns="" id="{F14A48A0-89B9-44A4-CFB0-264D16C6C659}"/>
                    </a:ext>
                  </a:extLst>
                </p:cNvPr>
                <p:cNvSpPr/>
                <p:nvPr/>
              </p:nvSpPr>
              <p:spPr>
                <a:xfrm>
                  <a:off x="7133526"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solidFill>
                  <a:srgbClr val="FFCC5E"/>
                </a:solidFill>
                <a:ln w="13082"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xmlns="" id="{7947D287-5082-8E88-EDFF-63C3557CFB17}"/>
                    </a:ext>
                  </a:extLst>
                </p:cNvPr>
                <p:cNvSpPr/>
                <p:nvPr/>
              </p:nvSpPr>
              <p:spPr>
                <a:xfrm>
                  <a:off x="8622681" y="1594851"/>
                  <a:ext cx="28136" cy="637854"/>
                </a:xfrm>
                <a:custGeom>
                  <a:avLst/>
                  <a:gdLst>
                    <a:gd name="connsiteX0" fmla="*/ 0 w 28136"/>
                    <a:gd name="connsiteY0" fmla="*/ 0 h 637854"/>
                    <a:gd name="connsiteX1" fmla="*/ 28137 w 28136"/>
                    <a:gd name="connsiteY1" fmla="*/ 0 h 637854"/>
                    <a:gd name="connsiteX2" fmla="*/ 28137 w 28136"/>
                    <a:gd name="connsiteY2" fmla="*/ 637854 h 637854"/>
                    <a:gd name="connsiteX3" fmla="*/ 0 w 28136"/>
                    <a:gd name="connsiteY3" fmla="*/ 637854 h 637854"/>
                  </a:gdLst>
                  <a:ahLst/>
                  <a:cxnLst>
                    <a:cxn ang="0">
                      <a:pos x="connsiteX0" y="connsiteY0"/>
                    </a:cxn>
                    <a:cxn ang="0">
                      <a:pos x="connsiteX1" y="connsiteY1"/>
                    </a:cxn>
                    <a:cxn ang="0">
                      <a:pos x="connsiteX2" y="connsiteY2"/>
                    </a:cxn>
                    <a:cxn ang="0">
                      <a:pos x="connsiteX3" y="connsiteY3"/>
                    </a:cxn>
                  </a:cxnLst>
                  <a:rect l="l" t="t" r="r" b="b"/>
                  <a:pathLst>
                    <a:path w="28136" h="637854">
                      <a:moveTo>
                        <a:pt x="0" y="0"/>
                      </a:moveTo>
                      <a:lnTo>
                        <a:pt x="28137" y="0"/>
                      </a:lnTo>
                      <a:lnTo>
                        <a:pt x="28137" y="637854"/>
                      </a:lnTo>
                      <a:lnTo>
                        <a:pt x="0" y="637854"/>
                      </a:lnTo>
                      <a:close/>
                    </a:path>
                  </a:pathLst>
                </a:custGeom>
                <a:solidFill>
                  <a:srgbClr val="FFCC5E"/>
                </a:solidFill>
                <a:ln w="13082" cap="flat">
                  <a:noFill/>
                  <a:prstDash val="solid"/>
                  <a:miter/>
                </a:ln>
              </p:spPr>
              <p:txBody>
                <a:bodyPr rtlCol="0" anchor="ctr"/>
                <a:lstStyle/>
                <a:p>
                  <a:endParaRPr lang="en-US" dirty="0"/>
                </a:p>
              </p:txBody>
            </p:sp>
          </p:grpSp>
          <p:sp>
            <p:nvSpPr>
              <p:cNvPr id="55" name="TextBox 54">
                <a:extLst>
                  <a:ext uri="{FF2B5EF4-FFF2-40B4-BE49-F238E27FC236}">
                    <a16:creationId xmlns:a16="http://schemas.microsoft.com/office/drawing/2014/main" xmlns="" id="{CB1CB836-67A0-24A8-42FE-DBA1CF997805}"/>
                  </a:ext>
                </a:extLst>
              </p:cNvPr>
              <p:cNvSpPr txBox="1"/>
              <p:nvPr/>
            </p:nvSpPr>
            <p:spPr>
              <a:xfrm>
                <a:off x="7770360" y="5214705"/>
                <a:ext cx="197186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التحديات والحلول</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3" name="Picture 52">
              <a:extLst>
                <a:ext uri="{FF2B5EF4-FFF2-40B4-BE49-F238E27FC236}">
                  <a16:creationId xmlns:a16="http://schemas.microsoft.com/office/drawing/2014/main" xmlns="" id="{AA33A429-DFB2-D820-33F3-1E1CB703B81D}"/>
                </a:ext>
              </a:extLst>
            </p:cNvPr>
            <p:cNvPicPr>
              <a:picLocks noChangeAspect="1"/>
            </p:cNvPicPr>
            <p:nvPr/>
          </p:nvPicPr>
          <p:blipFill>
            <a:blip r:embed="rId3"/>
            <a:stretch>
              <a:fillRect/>
            </a:stretch>
          </p:blipFill>
          <p:spPr>
            <a:xfrm>
              <a:off x="6650834" y="4414390"/>
              <a:ext cx="844907" cy="844907"/>
            </a:xfrm>
            <a:prstGeom prst="rect">
              <a:avLst/>
            </a:prstGeom>
          </p:spPr>
        </p:pic>
      </p:grpSp>
      <p:sp>
        <p:nvSpPr>
          <p:cNvPr id="3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8048351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أنظمة إدارة البيانات وأهميتها في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3" name="Group 82">
            <a:extLst>
              <a:ext uri="{FF2B5EF4-FFF2-40B4-BE49-F238E27FC236}">
                <a16:creationId xmlns:a16="http://schemas.microsoft.com/office/drawing/2014/main" xmlns="" id="{493DBF47-8FDD-E00F-6F30-07A849A706A5}"/>
              </a:ext>
            </a:extLst>
          </p:cNvPr>
          <p:cNvGrpSpPr/>
          <p:nvPr/>
        </p:nvGrpSpPr>
        <p:grpSpPr>
          <a:xfrm>
            <a:off x="1295783" y="2995155"/>
            <a:ext cx="4080242" cy="2796789"/>
            <a:chOff x="1295783" y="2995155"/>
            <a:chExt cx="4080242" cy="2796789"/>
          </a:xfrm>
        </p:grpSpPr>
        <p:cxnSp>
          <p:nvCxnSpPr>
            <p:cNvPr id="8" name="Elbow Connector 52">
              <a:extLst>
                <a:ext uri="{FF2B5EF4-FFF2-40B4-BE49-F238E27FC236}">
                  <a16:creationId xmlns:a16="http://schemas.microsoft.com/office/drawing/2014/main" xmlns="" id="{00450C72-184C-0FED-10D3-2F480A562055}"/>
                </a:ext>
              </a:extLst>
            </p:cNvPr>
            <p:cNvCxnSpPr>
              <a:cxnSpLocks/>
              <a:stCxn id="16" idx="0"/>
            </p:cNvCxnSpPr>
            <p:nvPr/>
          </p:nvCxnSpPr>
          <p:spPr>
            <a:xfrm rot="5400000" flipH="1" flipV="1">
              <a:off x="2964284" y="1992069"/>
              <a:ext cx="1408656" cy="3414827"/>
            </a:xfrm>
            <a:prstGeom prst="bentConnector2">
              <a:avLst/>
            </a:prstGeom>
            <a:noFill/>
            <a:ln w="31750" cap="flat" cmpd="sng" algn="ctr">
              <a:solidFill>
                <a:srgbClr val="9FCFD1"/>
              </a:solidFill>
              <a:prstDash val="solid"/>
              <a:miter lim="800000"/>
            </a:ln>
            <a:effectLst/>
          </p:spPr>
        </p:cxnSp>
        <p:sp>
          <p:nvSpPr>
            <p:cNvPr id="16" name="Rectangle 15">
              <a:extLst>
                <a:ext uri="{FF2B5EF4-FFF2-40B4-BE49-F238E27FC236}">
                  <a16:creationId xmlns:a16="http://schemas.microsoft.com/office/drawing/2014/main" xmlns="" id="{4E55C131-A512-64CC-04DC-E0C7293E9A1B}"/>
                </a:ext>
              </a:extLst>
            </p:cNvPr>
            <p:cNvSpPr/>
            <p:nvPr/>
          </p:nvSpPr>
          <p:spPr>
            <a:xfrm>
              <a:off x="1616026" y="4403810"/>
              <a:ext cx="690346" cy="690346"/>
            </a:xfrm>
            <a:prstGeom prst="rect">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cs typeface="+mn-cs"/>
              </a:endParaRPr>
            </a:p>
          </p:txBody>
        </p:sp>
        <p:sp>
          <p:nvSpPr>
            <p:cNvPr id="73" name="TextBox 72">
              <a:extLst>
                <a:ext uri="{FF2B5EF4-FFF2-40B4-BE49-F238E27FC236}">
                  <a16:creationId xmlns:a16="http://schemas.microsoft.com/office/drawing/2014/main" xmlns="" id="{5240E4A8-DD67-C9C1-1BE5-1246167FE062}"/>
                </a:ext>
              </a:extLst>
            </p:cNvPr>
            <p:cNvSpPr txBox="1"/>
            <p:nvPr/>
          </p:nvSpPr>
          <p:spPr>
            <a:xfrm>
              <a:off x="1549287" y="4578828"/>
              <a:ext cx="783331" cy="400494"/>
            </a:xfrm>
            <a:prstGeom prst="rect">
              <a:avLst/>
            </a:prstGeom>
            <a:noFill/>
          </p:spPr>
          <p:txBody>
            <a:bodyPr wrap="square">
              <a:spAutoFit/>
            </a:bodyPr>
            <a:lstStyle/>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05</a:t>
              </a:r>
            </a:p>
          </p:txBody>
        </p:sp>
        <p:sp>
          <p:nvSpPr>
            <p:cNvPr id="74" name="TextBox 73">
              <a:extLst>
                <a:ext uri="{FF2B5EF4-FFF2-40B4-BE49-F238E27FC236}">
                  <a16:creationId xmlns:a16="http://schemas.microsoft.com/office/drawing/2014/main" xmlns="" id="{0428B170-A9F3-5461-0900-43A9AAE550C5}"/>
                </a:ext>
              </a:extLst>
            </p:cNvPr>
            <p:cNvSpPr txBox="1"/>
            <p:nvPr/>
          </p:nvSpPr>
          <p:spPr>
            <a:xfrm>
              <a:off x="1295783" y="5391450"/>
              <a:ext cx="133082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التوافق والامتثال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2" name="Group 81">
            <a:extLst>
              <a:ext uri="{FF2B5EF4-FFF2-40B4-BE49-F238E27FC236}">
                <a16:creationId xmlns:a16="http://schemas.microsoft.com/office/drawing/2014/main" xmlns="" id="{24BABD47-965D-09C3-ED8F-8483290AB292}"/>
              </a:ext>
            </a:extLst>
          </p:cNvPr>
          <p:cNvGrpSpPr/>
          <p:nvPr/>
        </p:nvGrpSpPr>
        <p:grpSpPr>
          <a:xfrm>
            <a:off x="3507253" y="3699481"/>
            <a:ext cx="1868773" cy="2092463"/>
            <a:chOff x="3507253" y="3699481"/>
            <a:chExt cx="1868773" cy="2092463"/>
          </a:xfrm>
        </p:grpSpPr>
        <p:cxnSp>
          <p:nvCxnSpPr>
            <p:cNvPr id="11" name="Elbow Connector 71">
              <a:extLst>
                <a:ext uri="{FF2B5EF4-FFF2-40B4-BE49-F238E27FC236}">
                  <a16:creationId xmlns:a16="http://schemas.microsoft.com/office/drawing/2014/main" xmlns="" id="{A1137332-619F-AAD4-22B1-30742A56967D}"/>
                </a:ext>
              </a:extLst>
            </p:cNvPr>
            <p:cNvCxnSpPr>
              <a:stCxn id="15" idx="0"/>
            </p:cNvCxnSpPr>
            <p:nvPr/>
          </p:nvCxnSpPr>
          <p:spPr>
            <a:xfrm rot="5400000" flipH="1" flipV="1">
              <a:off x="4422183" y="3449966"/>
              <a:ext cx="704328" cy="1203358"/>
            </a:xfrm>
            <a:prstGeom prst="bentConnector2">
              <a:avLst/>
            </a:prstGeom>
            <a:noFill/>
            <a:ln w="31750" cap="flat" cmpd="sng" algn="ctr">
              <a:solidFill>
                <a:srgbClr val="168489"/>
              </a:solidFill>
              <a:prstDash val="solid"/>
              <a:miter lim="800000"/>
            </a:ln>
            <a:effectLst/>
          </p:spPr>
        </p:cxnSp>
        <p:sp>
          <p:nvSpPr>
            <p:cNvPr id="15" name="Rectangle 14">
              <a:extLst>
                <a:ext uri="{FF2B5EF4-FFF2-40B4-BE49-F238E27FC236}">
                  <a16:creationId xmlns:a16="http://schemas.microsoft.com/office/drawing/2014/main" xmlns="" id="{A4683314-DC0C-3ED3-DA1C-DECA8A02F482}"/>
                </a:ext>
              </a:extLst>
            </p:cNvPr>
            <p:cNvSpPr/>
            <p:nvPr/>
          </p:nvSpPr>
          <p:spPr>
            <a:xfrm>
              <a:off x="3827496" y="4403810"/>
              <a:ext cx="690346" cy="690346"/>
            </a:xfrm>
            <a:prstGeom prst="rect">
              <a:avLst/>
            </a:prstGeom>
            <a:solidFill>
              <a:srgbClr val="1684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cs typeface="+mn-cs"/>
              </a:endParaRPr>
            </a:p>
          </p:txBody>
        </p:sp>
        <p:sp>
          <p:nvSpPr>
            <p:cNvPr id="72" name="TextBox 71">
              <a:extLst>
                <a:ext uri="{FF2B5EF4-FFF2-40B4-BE49-F238E27FC236}">
                  <a16:creationId xmlns:a16="http://schemas.microsoft.com/office/drawing/2014/main" xmlns="" id="{23CFC1AD-0E23-AB8F-3D1D-FD6D572CAAF8}"/>
                </a:ext>
              </a:extLst>
            </p:cNvPr>
            <p:cNvSpPr txBox="1"/>
            <p:nvPr/>
          </p:nvSpPr>
          <p:spPr>
            <a:xfrm>
              <a:off x="3772052" y="4578828"/>
              <a:ext cx="783331" cy="400494"/>
            </a:xfrm>
            <a:prstGeom prst="rect">
              <a:avLst/>
            </a:prstGeom>
            <a:noFill/>
          </p:spPr>
          <p:txBody>
            <a:bodyPr wrap="square">
              <a:spAutoFit/>
            </a:bodyPr>
            <a:lstStyle/>
            <a:p>
              <a:pPr algn="ctr" rtl="1">
                <a:lnSpc>
                  <a:spcPct val="115000"/>
                </a:lnSpc>
              </a:pPr>
              <a:r>
                <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04</a:t>
              </a:r>
            </a:p>
          </p:txBody>
        </p:sp>
        <p:sp>
          <p:nvSpPr>
            <p:cNvPr id="75" name="TextBox 74">
              <a:extLst>
                <a:ext uri="{FF2B5EF4-FFF2-40B4-BE49-F238E27FC236}">
                  <a16:creationId xmlns:a16="http://schemas.microsoft.com/office/drawing/2014/main" xmlns="" id="{DFF35C2F-25D4-3A68-F134-209167BB0408}"/>
                </a:ext>
              </a:extLst>
            </p:cNvPr>
            <p:cNvSpPr txBox="1"/>
            <p:nvPr/>
          </p:nvSpPr>
          <p:spPr>
            <a:xfrm>
              <a:off x="3507253" y="5391450"/>
              <a:ext cx="133082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دعم اتخاذ القرار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1" name="Group 80">
            <a:extLst>
              <a:ext uri="{FF2B5EF4-FFF2-40B4-BE49-F238E27FC236}">
                <a16:creationId xmlns:a16="http://schemas.microsoft.com/office/drawing/2014/main" xmlns="" id="{065591E8-4124-CB04-6385-E3D42F89A185}"/>
              </a:ext>
            </a:extLst>
          </p:cNvPr>
          <p:cNvGrpSpPr/>
          <p:nvPr/>
        </p:nvGrpSpPr>
        <p:grpSpPr>
          <a:xfrm>
            <a:off x="5643258" y="4403810"/>
            <a:ext cx="1517996" cy="1493351"/>
            <a:chOff x="5643258" y="4403810"/>
            <a:chExt cx="1517996" cy="1493351"/>
          </a:xfrm>
        </p:grpSpPr>
        <p:sp>
          <p:nvSpPr>
            <p:cNvPr id="12" name="Rectangle 11">
              <a:extLst>
                <a:ext uri="{FF2B5EF4-FFF2-40B4-BE49-F238E27FC236}">
                  <a16:creationId xmlns:a16="http://schemas.microsoft.com/office/drawing/2014/main" xmlns="" id="{D715A4CF-2E91-0623-AD69-CF25919B2F3F}"/>
                </a:ext>
              </a:extLst>
            </p:cNvPr>
            <p:cNvSpPr/>
            <p:nvPr/>
          </p:nvSpPr>
          <p:spPr>
            <a:xfrm>
              <a:off x="6038966" y="4403810"/>
              <a:ext cx="690346" cy="690346"/>
            </a:xfrm>
            <a:prstGeom prst="rect">
              <a:avLst/>
            </a:prstGeom>
            <a:solidFill>
              <a:srgbClr val="FFD9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cs typeface="+mn-cs"/>
              </a:endParaRPr>
            </a:p>
          </p:txBody>
        </p:sp>
        <p:sp>
          <p:nvSpPr>
            <p:cNvPr id="71" name="TextBox 70">
              <a:extLst>
                <a:ext uri="{FF2B5EF4-FFF2-40B4-BE49-F238E27FC236}">
                  <a16:creationId xmlns:a16="http://schemas.microsoft.com/office/drawing/2014/main" xmlns="" id="{F10012A0-6804-DAE9-5D2F-DDF0A22CCC9C}"/>
                </a:ext>
              </a:extLst>
            </p:cNvPr>
            <p:cNvSpPr txBox="1"/>
            <p:nvPr/>
          </p:nvSpPr>
          <p:spPr>
            <a:xfrm>
              <a:off x="6027671" y="4578828"/>
              <a:ext cx="783331" cy="400494"/>
            </a:xfrm>
            <a:prstGeom prst="rect">
              <a:avLst/>
            </a:prstGeom>
            <a:noFill/>
          </p:spPr>
          <p:txBody>
            <a:bodyPr wrap="square">
              <a:spAutoFit/>
            </a:bodyPr>
            <a:lstStyle/>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03</a:t>
              </a:r>
            </a:p>
          </p:txBody>
        </p:sp>
        <p:sp>
          <p:nvSpPr>
            <p:cNvPr id="76" name="TextBox 75">
              <a:extLst>
                <a:ext uri="{FF2B5EF4-FFF2-40B4-BE49-F238E27FC236}">
                  <a16:creationId xmlns:a16="http://schemas.microsoft.com/office/drawing/2014/main" xmlns="" id="{F181F4B0-CA8F-C8F7-C9CF-A79B09DEC6EA}"/>
                </a:ext>
              </a:extLst>
            </p:cNvPr>
            <p:cNvSpPr txBox="1"/>
            <p:nvPr/>
          </p:nvSpPr>
          <p:spPr>
            <a:xfrm>
              <a:off x="5643258" y="5496667"/>
              <a:ext cx="151799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جودة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0" name="Group 79">
            <a:extLst>
              <a:ext uri="{FF2B5EF4-FFF2-40B4-BE49-F238E27FC236}">
                <a16:creationId xmlns:a16="http://schemas.microsoft.com/office/drawing/2014/main" xmlns="" id="{1C4F94EA-1467-9F80-22B2-F65FDE64DDDC}"/>
              </a:ext>
            </a:extLst>
          </p:cNvPr>
          <p:cNvGrpSpPr/>
          <p:nvPr/>
        </p:nvGrpSpPr>
        <p:grpSpPr>
          <a:xfrm>
            <a:off x="7464265" y="3690228"/>
            <a:ext cx="2003966" cy="2140865"/>
            <a:chOff x="7464265" y="3690228"/>
            <a:chExt cx="2003966" cy="2140865"/>
          </a:xfrm>
        </p:grpSpPr>
        <p:cxnSp>
          <p:nvCxnSpPr>
            <p:cNvPr id="10" name="Elbow Connector 61">
              <a:extLst>
                <a:ext uri="{FF2B5EF4-FFF2-40B4-BE49-F238E27FC236}">
                  <a16:creationId xmlns:a16="http://schemas.microsoft.com/office/drawing/2014/main" xmlns="" id="{001620EC-6C4D-1E90-550D-40D4EC38E734}"/>
                </a:ext>
              </a:extLst>
            </p:cNvPr>
            <p:cNvCxnSpPr>
              <a:stCxn id="13" idx="0"/>
            </p:cNvCxnSpPr>
            <p:nvPr/>
          </p:nvCxnSpPr>
          <p:spPr>
            <a:xfrm rot="16200000" flipV="1">
              <a:off x="7673146" y="3481347"/>
              <a:ext cx="713582" cy="1131343"/>
            </a:xfrm>
            <a:prstGeom prst="bentConnector2">
              <a:avLst/>
            </a:prstGeom>
            <a:noFill/>
            <a:ln w="31750" cap="flat" cmpd="sng" algn="ctr">
              <a:solidFill>
                <a:srgbClr val="168489"/>
              </a:solidFill>
              <a:prstDash val="solid"/>
              <a:miter lim="800000"/>
            </a:ln>
            <a:effectLst/>
          </p:spPr>
        </p:cxnSp>
        <p:sp>
          <p:nvSpPr>
            <p:cNvPr id="13" name="Rectangle 12">
              <a:extLst>
                <a:ext uri="{FF2B5EF4-FFF2-40B4-BE49-F238E27FC236}">
                  <a16:creationId xmlns:a16="http://schemas.microsoft.com/office/drawing/2014/main" xmlns="" id="{E3070E85-B234-4971-4173-405EA25C9A22}"/>
                </a:ext>
              </a:extLst>
            </p:cNvPr>
            <p:cNvSpPr/>
            <p:nvPr/>
          </p:nvSpPr>
          <p:spPr>
            <a:xfrm>
              <a:off x="8250436" y="4403810"/>
              <a:ext cx="690346" cy="690346"/>
            </a:xfrm>
            <a:prstGeom prst="rect">
              <a:avLst/>
            </a:prstGeom>
            <a:solidFill>
              <a:srgbClr val="1684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cs typeface="+mn-cs"/>
              </a:endParaRPr>
            </a:p>
          </p:txBody>
        </p:sp>
        <p:sp>
          <p:nvSpPr>
            <p:cNvPr id="70" name="TextBox 69">
              <a:extLst>
                <a:ext uri="{FF2B5EF4-FFF2-40B4-BE49-F238E27FC236}">
                  <a16:creationId xmlns:a16="http://schemas.microsoft.com/office/drawing/2014/main" xmlns="" id="{82D4182E-23B2-6D3E-3AC1-E0B4E33F3D09}"/>
                </a:ext>
              </a:extLst>
            </p:cNvPr>
            <p:cNvSpPr txBox="1"/>
            <p:nvPr/>
          </p:nvSpPr>
          <p:spPr>
            <a:xfrm>
              <a:off x="8203943" y="4578828"/>
              <a:ext cx="783331" cy="400494"/>
            </a:xfrm>
            <a:prstGeom prst="rect">
              <a:avLst/>
            </a:prstGeom>
            <a:noFill/>
          </p:spPr>
          <p:txBody>
            <a:bodyPr wrap="square">
              <a:spAutoFit/>
            </a:bodyPr>
            <a:lstStyle/>
            <a:p>
              <a:pPr algn="ctr" rtl="1">
                <a:lnSpc>
                  <a:spcPct val="115000"/>
                </a:lnSpc>
              </a:pPr>
              <a:r>
                <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02</a:t>
              </a:r>
            </a:p>
          </p:txBody>
        </p:sp>
        <p:sp>
          <p:nvSpPr>
            <p:cNvPr id="77" name="TextBox 76">
              <a:extLst>
                <a:ext uri="{FF2B5EF4-FFF2-40B4-BE49-F238E27FC236}">
                  <a16:creationId xmlns:a16="http://schemas.microsoft.com/office/drawing/2014/main" xmlns="" id="{BCD69B70-8265-1F52-5E77-C36F693E3D55}"/>
                </a:ext>
              </a:extLst>
            </p:cNvPr>
            <p:cNvSpPr txBox="1"/>
            <p:nvPr/>
          </p:nvSpPr>
          <p:spPr>
            <a:xfrm>
              <a:off x="7834675" y="5430599"/>
              <a:ext cx="163355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جودة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9" name="Group 78">
            <a:extLst>
              <a:ext uri="{FF2B5EF4-FFF2-40B4-BE49-F238E27FC236}">
                <a16:creationId xmlns:a16="http://schemas.microsoft.com/office/drawing/2014/main" xmlns="" id="{3B7BE045-25FF-08BB-8C9D-968C07609C4E}"/>
              </a:ext>
            </a:extLst>
          </p:cNvPr>
          <p:cNvGrpSpPr/>
          <p:nvPr/>
        </p:nvGrpSpPr>
        <p:grpSpPr>
          <a:xfrm>
            <a:off x="5027755" y="1658198"/>
            <a:ext cx="6488886" cy="4133746"/>
            <a:chOff x="5027755" y="1658198"/>
            <a:chExt cx="6488886" cy="4133746"/>
          </a:xfrm>
        </p:grpSpPr>
        <p:cxnSp>
          <p:nvCxnSpPr>
            <p:cNvPr id="9" name="Elbow Connector 56">
              <a:extLst>
                <a:ext uri="{FF2B5EF4-FFF2-40B4-BE49-F238E27FC236}">
                  <a16:creationId xmlns:a16="http://schemas.microsoft.com/office/drawing/2014/main" xmlns="" id="{2122764D-C171-FA3B-02E7-43010BE254D5}"/>
                </a:ext>
              </a:extLst>
            </p:cNvPr>
            <p:cNvCxnSpPr>
              <a:cxnSpLocks/>
              <a:stCxn id="14" idx="0"/>
            </p:cNvCxnSpPr>
            <p:nvPr/>
          </p:nvCxnSpPr>
          <p:spPr>
            <a:xfrm rot="16200000" flipV="1">
              <a:off x="8392644" y="1989376"/>
              <a:ext cx="1408656" cy="3420211"/>
            </a:xfrm>
            <a:prstGeom prst="bentConnector2">
              <a:avLst/>
            </a:prstGeom>
            <a:noFill/>
            <a:ln w="31750" cap="flat" cmpd="sng" algn="ctr">
              <a:solidFill>
                <a:srgbClr val="9FCFD1"/>
              </a:solidFill>
              <a:prstDash val="solid"/>
              <a:miter lim="800000"/>
            </a:ln>
            <a:effectLst/>
          </p:spPr>
        </p:cxnSp>
        <p:sp>
          <p:nvSpPr>
            <p:cNvPr id="14" name="Rectangle 13">
              <a:extLst>
                <a:ext uri="{FF2B5EF4-FFF2-40B4-BE49-F238E27FC236}">
                  <a16:creationId xmlns:a16="http://schemas.microsoft.com/office/drawing/2014/main" xmlns="" id="{905B3264-633A-3BEF-2954-6BB763F59E9E}"/>
                </a:ext>
              </a:extLst>
            </p:cNvPr>
            <p:cNvSpPr/>
            <p:nvPr/>
          </p:nvSpPr>
          <p:spPr>
            <a:xfrm>
              <a:off x="10461904" y="4403810"/>
              <a:ext cx="690346" cy="690346"/>
            </a:xfrm>
            <a:prstGeom prst="rect">
              <a:avLst/>
            </a:prstGeom>
            <a:solidFill>
              <a:srgbClr val="9FCFD1"/>
            </a:solidFill>
            <a:ln w="12700" cap="flat" cmpd="sng" algn="ctr">
              <a:solidFill>
                <a:srgbClr val="9FCFD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cs typeface="+mn-cs"/>
              </a:endParaRPr>
            </a:p>
          </p:txBody>
        </p:sp>
        <p:grpSp>
          <p:nvGrpSpPr>
            <p:cNvPr id="17" name="Graphic 175">
              <a:extLst>
                <a:ext uri="{FF2B5EF4-FFF2-40B4-BE49-F238E27FC236}">
                  <a16:creationId xmlns:a16="http://schemas.microsoft.com/office/drawing/2014/main" xmlns="" id="{8C66C574-FBC3-2ADA-319F-510129A6739A}"/>
                </a:ext>
              </a:extLst>
            </p:cNvPr>
            <p:cNvGrpSpPr/>
            <p:nvPr/>
          </p:nvGrpSpPr>
          <p:grpSpPr>
            <a:xfrm>
              <a:off x="5027755" y="1658198"/>
              <a:ext cx="2436510" cy="2481940"/>
              <a:chOff x="2729766" y="0"/>
              <a:chExt cx="6732468" cy="6858000"/>
            </a:xfrm>
            <a:noFill/>
          </p:grpSpPr>
          <p:sp>
            <p:nvSpPr>
              <p:cNvPr id="18" name="Freeform: Shape 17">
                <a:extLst>
                  <a:ext uri="{FF2B5EF4-FFF2-40B4-BE49-F238E27FC236}">
                    <a16:creationId xmlns:a16="http://schemas.microsoft.com/office/drawing/2014/main" xmlns="" id="{34405D89-32B9-55CB-427F-666045ADB920}"/>
                  </a:ext>
                </a:extLst>
              </p:cNvPr>
              <p:cNvSpPr/>
              <p:nvPr/>
            </p:nvSpPr>
            <p:spPr>
              <a:xfrm>
                <a:off x="4798397" y="2642113"/>
                <a:ext cx="3409179" cy="1725071"/>
              </a:xfrm>
              <a:custGeom>
                <a:avLst/>
                <a:gdLst>
                  <a:gd name="connsiteX0" fmla="*/ 0 w 3409179"/>
                  <a:gd name="connsiteY0" fmla="*/ 0 h 1725071"/>
                  <a:gd name="connsiteX1" fmla="*/ 3409179 w 3409179"/>
                  <a:gd name="connsiteY1" fmla="*/ 0 h 1725071"/>
                  <a:gd name="connsiteX2" fmla="*/ 3409179 w 3409179"/>
                  <a:gd name="connsiteY2" fmla="*/ 1725071 h 1725071"/>
                  <a:gd name="connsiteX3" fmla="*/ 0 w 3409179"/>
                  <a:gd name="connsiteY3" fmla="*/ 1725071 h 1725071"/>
                </a:gdLst>
                <a:ahLst/>
                <a:cxnLst>
                  <a:cxn ang="0">
                    <a:pos x="connsiteX0" y="connsiteY0"/>
                  </a:cxn>
                  <a:cxn ang="0">
                    <a:pos x="connsiteX1" y="connsiteY1"/>
                  </a:cxn>
                  <a:cxn ang="0">
                    <a:pos x="connsiteX2" y="connsiteY2"/>
                  </a:cxn>
                  <a:cxn ang="0">
                    <a:pos x="connsiteX3" y="connsiteY3"/>
                  </a:cxn>
                </a:cxnLst>
                <a:rect l="l" t="t" r="r" b="b"/>
                <a:pathLst>
                  <a:path w="3409179" h="1725071">
                    <a:moveTo>
                      <a:pt x="0" y="0"/>
                    </a:moveTo>
                    <a:lnTo>
                      <a:pt x="3409179" y="0"/>
                    </a:lnTo>
                    <a:lnTo>
                      <a:pt x="3409179" y="1725071"/>
                    </a:lnTo>
                    <a:lnTo>
                      <a:pt x="0" y="1725071"/>
                    </a:lnTo>
                    <a:close/>
                  </a:path>
                </a:pathLst>
              </a:custGeom>
              <a:solidFill>
                <a:schemeClr val="tx1"/>
              </a:solid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grpSp>
            <p:nvGrpSpPr>
              <p:cNvPr id="19" name="Graphic 175">
                <a:extLst>
                  <a:ext uri="{FF2B5EF4-FFF2-40B4-BE49-F238E27FC236}">
                    <a16:creationId xmlns:a16="http://schemas.microsoft.com/office/drawing/2014/main" xmlns="" id="{F907CEF3-84F9-DE77-C556-D92A31D64156}"/>
                  </a:ext>
                </a:extLst>
              </p:cNvPr>
              <p:cNvGrpSpPr/>
              <p:nvPr/>
            </p:nvGrpSpPr>
            <p:grpSpPr>
              <a:xfrm>
                <a:off x="2729515" y="94"/>
                <a:ext cx="6734700" cy="6857244"/>
                <a:chOff x="2729515" y="94"/>
                <a:chExt cx="6734700" cy="6857244"/>
              </a:xfrm>
              <a:grpFill/>
            </p:grpSpPr>
            <p:sp>
              <p:nvSpPr>
                <p:cNvPr id="26" name="Freeform: Shape 25">
                  <a:extLst>
                    <a:ext uri="{FF2B5EF4-FFF2-40B4-BE49-F238E27FC236}">
                      <a16:creationId xmlns:a16="http://schemas.microsoft.com/office/drawing/2014/main" xmlns="" id="{16F6E543-6D58-55CC-A8CD-2200F48449F9}"/>
                    </a:ext>
                  </a:extLst>
                </p:cNvPr>
                <p:cNvSpPr/>
                <p:nvPr/>
              </p:nvSpPr>
              <p:spPr>
                <a:xfrm>
                  <a:off x="5552518" y="4176739"/>
                  <a:ext cx="1022414" cy="2680599"/>
                </a:xfrm>
                <a:custGeom>
                  <a:avLst/>
                  <a:gdLst>
                    <a:gd name="connsiteX0" fmla="*/ 985486 w 1022414"/>
                    <a:gd name="connsiteY0" fmla="*/ 1487 h 2680599"/>
                    <a:gd name="connsiteX1" fmla="*/ 822295 w 1022414"/>
                    <a:gd name="connsiteY1" fmla="*/ 1487 h 2680599"/>
                    <a:gd name="connsiteX2" fmla="*/ 787278 w 1022414"/>
                    <a:gd name="connsiteY2" fmla="*/ 37164 h 2680599"/>
                    <a:gd name="connsiteX3" fmla="*/ 787278 w 1022414"/>
                    <a:gd name="connsiteY3" fmla="*/ 160053 h 2680599"/>
                    <a:gd name="connsiteX4" fmla="*/ 799170 w 1022414"/>
                    <a:gd name="connsiteY4" fmla="*/ 191766 h 2680599"/>
                    <a:gd name="connsiteX5" fmla="*/ 799831 w 1022414"/>
                    <a:gd name="connsiteY5" fmla="*/ 312013 h 2680599"/>
                    <a:gd name="connsiteX6" fmla="*/ 853347 w 1022414"/>
                    <a:gd name="connsiteY6" fmla="*/ 364207 h 2680599"/>
                    <a:gd name="connsiteX7" fmla="*/ 887043 w 1022414"/>
                    <a:gd name="connsiteY7" fmla="*/ 397903 h 2680599"/>
                    <a:gd name="connsiteX8" fmla="*/ 886382 w 1022414"/>
                    <a:gd name="connsiteY8" fmla="*/ 2472481 h 2680599"/>
                    <a:gd name="connsiteX9" fmla="*/ 841455 w 1022414"/>
                    <a:gd name="connsiteY9" fmla="*/ 2516087 h 2680599"/>
                    <a:gd name="connsiteX10" fmla="*/ 190672 w 1022414"/>
                    <a:gd name="connsiteY10" fmla="*/ 2516087 h 2680599"/>
                    <a:gd name="connsiteX11" fmla="*/ 151691 w 1022414"/>
                    <a:gd name="connsiteY11" fmla="*/ 2503533 h 2680599"/>
                    <a:gd name="connsiteX12" fmla="*/ 52587 w 1022414"/>
                    <a:gd name="connsiteY12" fmla="*/ 2494284 h 2680599"/>
                    <a:gd name="connsiteX13" fmla="*/ 392 w 1022414"/>
                    <a:gd name="connsiteY13" fmla="*/ 2574889 h 2680599"/>
                    <a:gd name="connsiteX14" fmla="*/ 65801 w 1022414"/>
                    <a:gd name="connsiteY14" fmla="*/ 2680600 h 2680599"/>
                    <a:gd name="connsiteX15" fmla="*/ 119317 w 1022414"/>
                    <a:gd name="connsiteY15" fmla="*/ 2680600 h 2680599"/>
                    <a:gd name="connsiteX16" fmla="*/ 184725 w 1022414"/>
                    <a:gd name="connsiteY16" fmla="*/ 2612548 h 2680599"/>
                    <a:gd name="connsiteX17" fmla="*/ 216439 w 1022414"/>
                    <a:gd name="connsiteY17" fmla="*/ 2588103 h 2680599"/>
                    <a:gd name="connsiteX18" fmla="*/ 832205 w 1022414"/>
                    <a:gd name="connsiteY18" fmla="*/ 2589424 h 2680599"/>
                    <a:gd name="connsiteX19" fmla="*/ 934613 w 1022414"/>
                    <a:gd name="connsiteY19" fmla="*/ 2551764 h 2680599"/>
                    <a:gd name="connsiteX20" fmla="*/ 959058 w 1022414"/>
                    <a:gd name="connsiteY20" fmla="*/ 2497587 h 2680599"/>
                    <a:gd name="connsiteX21" fmla="*/ 958397 w 1022414"/>
                    <a:gd name="connsiteY21" fmla="*/ 395921 h 2680599"/>
                    <a:gd name="connsiteX22" fmla="*/ 987468 w 1022414"/>
                    <a:gd name="connsiteY22" fmla="*/ 364207 h 2680599"/>
                    <a:gd name="connsiteX23" fmla="*/ 1009271 w 1022414"/>
                    <a:gd name="connsiteY23" fmla="*/ 341083 h 2680599"/>
                    <a:gd name="connsiteX24" fmla="*/ 1009271 w 1022414"/>
                    <a:gd name="connsiteY24" fmla="*/ 191106 h 2680599"/>
                    <a:gd name="connsiteX25" fmla="*/ 1021163 w 1022414"/>
                    <a:gd name="connsiteY25" fmla="*/ 162035 h 2680599"/>
                    <a:gd name="connsiteX26" fmla="*/ 1021163 w 1022414"/>
                    <a:gd name="connsiteY26" fmla="*/ 33861 h 2680599"/>
                    <a:gd name="connsiteX27" fmla="*/ 985486 w 1022414"/>
                    <a:gd name="connsiteY27" fmla="*/ 1487 h 268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22414" h="2680599">
                      <a:moveTo>
                        <a:pt x="985486" y="1487"/>
                      </a:moveTo>
                      <a:cubicBezTo>
                        <a:pt x="931309" y="-496"/>
                        <a:pt x="876472" y="-496"/>
                        <a:pt x="822295" y="1487"/>
                      </a:cubicBezTo>
                      <a:cubicBezTo>
                        <a:pt x="793885" y="2808"/>
                        <a:pt x="787939" y="8754"/>
                        <a:pt x="787278" y="37164"/>
                      </a:cubicBezTo>
                      <a:cubicBezTo>
                        <a:pt x="785296" y="78127"/>
                        <a:pt x="785957" y="119090"/>
                        <a:pt x="787278" y="160053"/>
                      </a:cubicBezTo>
                      <a:cubicBezTo>
                        <a:pt x="787278" y="171946"/>
                        <a:pt x="790582" y="182517"/>
                        <a:pt x="799170" y="191766"/>
                      </a:cubicBezTo>
                      <a:cubicBezTo>
                        <a:pt x="799170" y="232069"/>
                        <a:pt x="799831" y="272371"/>
                        <a:pt x="799831" y="312013"/>
                      </a:cubicBezTo>
                      <a:cubicBezTo>
                        <a:pt x="799831" y="364868"/>
                        <a:pt x="799831" y="366189"/>
                        <a:pt x="853347" y="364207"/>
                      </a:cubicBezTo>
                      <a:cubicBezTo>
                        <a:pt x="879775" y="362886"/>
                        <a:pt x="887043" y="370154"/>
                        <a:pt x="887043" y="397903"/>
                      </a:cubicBezTo>
                      <a:cubicBezTo>
                        <a:pt x="886382" y="1089649"/>
                        <a:pt x="886382" y="1780735"/>
                        <a:pt x="886382" y="2472481"/>
                      </a:cubicBezTo>
                      <a:cubicBezTo>
                        <a:pt x="886382" y="2511462"/>
                        <a:pt x="881757" y="2516087"/>
                        <a:pt x="841455" y="2516087"/>
                      </a:cubicBezTo>
                      <a:cubicBezTo>
                        <a:pt x="624747" y="2516087"/>
                        <a:pt x="408040" y="2516087"/>
                        <a:pt x="190672" y="2516087"/>
                      </a:cubicBezTo>
                      <a:cubicBezTo>
                        <a:pt x="176136" y="2516087"/>
                        <a:pt x="164244" y="2513444"/>
                        <a:pt x="151691" y="2503533"/>
                      </a:cubicBezTo>
                      <a:cubicBezTo>
                        <a:pt x="121299" y="2481070"/>
                        <a:pt x="86943" y="2479088"/>
                        <a:pt x="52587" y="2494284"/>
                      </a:cubicBezTo>
                      <a:cubicBezTo>
                        <a:pt x="18231" y="2509480"/>
                        <a:pt x="3035" y="2538551"/>
                        <a:pt x="392" y="2574889"/>
                      </a:cubicBezTo>
                      <a:cubicBezTo>
                        <a:pt x="-3572" y="2626422"/>
                        <a:pt x="22855" y="2658796"/>
                        <a:pt x="65801" y="2680600"/>
                      </a:cubicBezTo>
                      <a:cubicBezTo>
                        <a:pt x="83639" y="2680600"/>
                        <a:pt x="101478" y="2680600"/>
                        <a:pt x="119317" y="2680600"/>
                      </a:cubicBezTo>
                      <a:cubicBezTo>
                        <a:pt x="150369" y="2666725"/>
                        <a:pt x="178118" y="2648225"/>
                        <a:pt x="184725" y="2612548"/>
                      </a:cubicBezTo>
                      <a:cubicBezTo>
                        <a:pt x="188689" y="2592067"/>
                        <a:pt x="197939" y="2588103"/>
                        <a:pt x="216439" y="2588103"/>
                      </a:cubicBezTo>
                      <a:cubicBezTo>
                        <a:pt x="421914" y="2588763"/>
                        <a:pt x="626729" y="2587442"/>
                        <a:pt x="832205" y="2589424"/>
                      </a:cubicBezTo>
                      <a:cubicBezTo>
                        <a:pt x="873829" y="2590084"/>
                        <a:pt x="904881" y="2579513"/>
                        <a:pt x="934613" y="2551764"/>
                      </a:cubicBezTo>
                      <a:cubicBezTo>
                        <a:pt x="951130" y="2535908"/>
                        <a:pt x="959058" y="2520712"/>
                        <a:pt x="959058" y="2497587"/>
                      </a:cubicBezTo>
                      <a:cubicBezTo>
                        <a:pt x="958397" y="1797252"/>
                        <a:pt x="958397" y="1096917"/>
                        <a:pt x="958397" y="395921"/>
                      </a:cubicBezTo>
                      <a:cubicBezTo>
                        <a:pt x="958397" y="374118"/>
                        <a:pt x="960379" y="358922"/>
                        <a:pt x="987468" y="364207"/>
                      </a:cubicBezTo>
                      <a:cubicBezTo>
                        <a:pt x="1005968" y="367511"/>
                        <a:pt x="1009271" y="357600"/>
                        <a:pt x="1009271" y="341083"/>
                      </a:cubicBezTo>
                      <a:cubicBezTo>
                        <a:pt x="1008610" y="290871"/>
                        <a:pt x="1009271" y="241319"/>
                        <a:pt x="1009271" y="191106"/>
                      </a:cubicBezTo>
                      <a:cubicBezTo>
                        <a:pt x="1016538" y="182517"/>
                        <a:pt x="1020503" y="173267"/>
                        <a:pt x="1021163" y="162035"/>
                      </a:cubicBezTo>
                      <a:cubicBezTo>
                        <a:pt x="1022485" y="119090"/>
                        <a:pt x="1023145" y="76145"/>
                        <a:pt x="1021163" y="33861"/>
                      </a:cubicBezTo>
                      <a:cubicBezTo>
                        <a:pt x="1019181" y="8094"/>
                        <a:pt x="1012574" y="2147"/>
                        <a:pt x="985486" y="1487"/>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27" name="Freeform: Shape 26">
                  <a:extLst>
                    <a:ext uri="{FF2B5EF4-FFF2-40B4-BE49-F238E27FC236}">
                      <a16:creationId xmlns:a16="http://schemas.microsoft.com/office/drawing/2014/main" xmlns="" id="{84482580-885D-8420-BB96-36691F3FA88D}"/>
                    </a:ext>
                  </a:extLst>
                </p:cNvPr>
                <p:cNvSpPr/>
                <p:nvPr/>
              </p:nvSpPr>
              <p:spPr>
                <a:xfrm>
                  <a:off x="8052384" y="3197426"/>
                  <a:ext cx="1411831" cy="236127"/>
                </a:xfrm>
                <a:custGeom>
                  <a:avLst/>
                  <a:gdLst>
                    <a:gd name="connsiteX0" fmla="*/ 1409189 w 1411831"/>
                    <a:gd name="connsiteY0" fmla="*/ 73007 h 236127"/>
                    <a:gd name="connsiteX1" fmla="*/ 1238730 w 1411831"/>
                    <a:gd name="connsiteY1" fmla="*/ 45257 h 236127"/>
                    <a:gd name="connsiteX2" fmla="*/ 1212963 w 1411831"/>
                    <a:gd name="connsiteY2" fmla="*/ 55168 h 236127"/>
                    <a:gd name="connsiteX3" fmla="*/ 385775 w 1411831"/>
                    <a:gd name="connsiteY3" fmla="*/ 55168 h 236127"/>
                    <a:gd name="connsiteX4" fmla="*/ 363972 w 1411831"/>
                    <a:gd name="connsiteY4" fmla="*/ 34687 h 236127"/>
                    <a:gd name="connsiteX5" fmla="*/ 340848 w 1411831"/>
                    <a:gd name="connsiteY5" fmla="*/ 12884 h 236127"/>
                    <a:gd name="connsiteX6" fmla="*/ 190870 w 1411831"/>
                    <a:gd name="connsiteY6" fmla="*/ 12884 h 236127"/>
                    <a:gd name="connsiteX7" fmla="*/ 165103 w 1411831"/>
                    <a:gd name="connsiteY7" fmla="*/ 991 h 236127"/>
                    <a:gd name="connsiteX8" fmla="*/ 31643 w 1411831"/>
                    <a:gd name="connsiteY8" fmla="*/ 991 h 236127"/>
                    <a:gd name="connsiteX9" fmla="*/ 1251 w 1411831"/>
                    <a:gd name="connsiteY9" fmla="*/ 34026 h 236127"/>
                    <a:gd name="connsiteX10" fmla="*/ 1251 w 1411831"/>
                    <a:gd name="connsiteY10" fmla="*/ 199860 h 236127"/>
                    <a:gd name="connsiteX11" fmla="*/ 37589 w 1411831"/>
                    <a:gd name="connsiteY11" fmla="*/ 234877 h 236127"/>
                    <a:gd name="connsiteX12" fmla="*/ 160478 w 1411831"/>
                    <a:gd name="connsiteY12" fmla="*/ 234877 h 236127"/>
                    <a:gd name="connsiteX13" fmla="*/ 192192 w 1411831"/>
                    <a:gd name="connsiteY13" fmla="*/ 222984 h 236127"/>
                    <a:gd name="connsiteX14" fmla="*/ 339526 w 1411831"/>
                    <a:gd name="connsiteY14" fmla="*/ 223645 h 236127"/>
                    <a:gd name="connsiteX15" fmla="*/ 363972 w 1411831"/>
                    <a:gd name="connsiteY15" fmla="*/ 199860 h 236127"/>
                    <a:gd name="connsiteX16" fmla="*/ 363311 w 1411831"/>
                    <a:gd name="connsiteY16" fmla="*/ 151629 h 236127"/>
                    <a:gd name="connsiteX17" fmla="*/ 386435 w 1411831"/>
                    <a:gd name="connsiteY17" fmla="*/ 126523 h 236127"/>
                    <a:gd name="connsiteX18" fmla="*/ 1203053 w 1411831"/>
                    <a:gd name="connsiteY18" fmla="*/ 126523 h 236127"/>
                    <a:gd name="connsiteX19" fmla="*/ 1230802 w 1411831"/>
                    <a:gd name="connsiteY19" fmla="*/ 145022 h 236127"/>
                    <a:gd name="connsiteX20" fmla="*/ 1339817 w 1411831"/>
                    <a:gd name="connsiteY20" fmla="*/ 196556 h 236127"/>
                    <a:gd name="connsiteX21" fmla="*/ 1411832 w 1411831"/>
                    <a:gd name="connsiteY21" fmla="*/ 124541 h 236127"/>
                    <a:gd name="connsiteX22" fmla="*/ 1411832 w 1411831"/>
                    <a:gd name="connsiteY22" fmla="*/ 76310 h 236127"/>
                    <a:gd name="connsiteX23" fmla="*/ 1409189 w 1411831"/>
                    <a:gd name="connsiteY23" fmla="*/ 73007 h 23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11831" h="236127">
                      <a:moveTo>
                        <a:pt x="1409189" y="73007"/>
                      </a:moveTo>
                      <a:cubicBezTo>
                        <a:pt x="1375494" y="-8259"/>
                        <a:pt x="1294889" y="-21472"/>
                        <a:pt x="1238730" y="45257"/>
                      </a:cubicBezTo>
                      <a:cubicBezTo>
                        <a:pt x="1230802" y="54507"/>
                        <a:pt x="1222874" y="55168"/>
                        <a:pt x="1212963" y="55168"/>
                      </a:cubicBezTo>
                      <a:cubicBezTo>
                        <a:pt x="937454" y="55168"/>
                        <a:pt x="661284" y="55168"/>
                        <a:pt x="385775" y="55168"/>
                      </a:cubicBezTo>
                      <a:cubicBezTo>
                        <a:pt x="370579" y="55168"/>
                        <a:pt x="361329" y="51864"/>
                        <a:pt x="363972" y="34687"/>
                      </a:cubicBezTo>
                      <a:cubicBezTo>
                        <a:pt x="366614" y="16187"/>
                        <a:pt x="357365" y="12884"/>
                        <a:pt x="340848" y="12884"/>
                      </a:cubicBezTo>
                      <a:cubicBezTo>
                        <a:pt x="290635" y="13544"/>
                        <a:pt x="241083" y="12884"/>
                        <a:pt x="190870" y="12884"/>
                      </a:cubicBezTo>
                      <a:cubicBezTo>
                        <a:pt x="184263" y="4955"/>
                        <a:pt x="175674" y="991"/>
                        <a:pt x="165103" y="991"/>
                      </a:cubicBezTo>
                      <a:cubicBezTo>
                        <a:pt x="120837" y="-330"/>
                        <a:pt x="75909" y="-330"/>
                        <a:pt x="31643" y="991"/>
                      </a:cubicBezTo>
                      <a:cubicBezTo>
                        <a:pt x="10501" y="1652"/>
                        <a:pt x="1912" y="14205"/>
                        <a:pt x="1251" y="34026"/>
                      </a:cubicBezTo>
                      <a:cubicBezTo>
                        <a:pt x="-71" y="89524"/>
                        <a:pt x="-731" y="144362"/>
                        <a:pt x="1251" y="199860"/>
                      </a:cubicBezTo>
                      <a:cubicBezTo>
                        <a:pt x="2572" y="227609"/>
                        <a:pt x="8519" y="233555"/>
                        <a:pt x="37589" y="234877"/>
                      </a:cubicBezTo>
                      <a:cubicBezTo>
                        <a:pt x="78552" y="236859"/>
                        <a:pt x="119515" y="236198"/>
                        <a:pt x="160478" y="234877"/>
                      </a:cubicBezTo>
                      <a:cubicBezTo>
                        <a:pt x="172371" y="234877"/>
                        <a:pt x="182942" y="230913"/>
                        <a:pt x="192192" y="222984"/>
                      </a:cubicBezTo>
                      <a:cubicBezTo>
                        <a:pt x="241083" y="222984"/>
                        <a:pt x="290635" y="222323"/>
                        <a:pt x="339526" y="223645"/>
                      </a:cubicBezTo>
                      <a:cubicBezTo>
                        <a:pt x="357365" y="224306"/>
                        <a:pt x="365954" y="219681"/>
                        <a:pt x="363972" y="199860"/>
                      </a:cubicBezTo>
                      <a:cubicBezTo>
                        <a:pt x="362650" y="184003"/>
                        <a:pt x="364632" y="167486"/>
                        <a:pt x="363311" y="151629"/>
                      </a:cubicBezTo>
                      <a:cubicBezTo>
                        <a:pt x="361990" y="133791"/>
                        <a:pt x="367275" y="126523"/>
                        <a:pt x="386435" y="126523"/>
                      </a:cubicBezTo>
                      <a:cubicBezTo>
                        <a:pt x="658641" y="127184"/>
                        <a:pt x="930847" y="127184"/>
                        <a:pt x="1203053" y="126523"/>
                      </a:cubicBezTo>
                      <a:cubicBezTo>
                        <a:pt x="1218249" y="126523"/>
                        <a:pt x="1224195" y="131808"/>
                        <a:pt x="1230802" y="145022"/>
                      </a:cubicBezTo>
                      <a:cubicBezTo>
                        <a:pt x="1250623" y="187968"/>
                        <a:pt x="1292907" y="206467"/>
                        <a:pt x="1339817" y="196556"/>
                      </a:cubicBezTo>
                      <a:cubicBezTo>
                        <a:pt x="1379458" y="187968"/>
                        <a:pt x="1397957" y="158897"/>
                        <a:pt x="1411832" y="124541"/>
                      </a:cubicBezTo>
                      <a:cubicBezTo>
                        <a:pt x="1411832" y="108684"/>
                        <a:pt x="1411832" y="92167"/>
                        <a:pt x="1411832" y="76310"/>
                      </a:cubicBezTo>
                      <a:cubicBezTo>
                        <a:pt x="1411171" y="74989"/>
                        <a:pt x="1409189" y="74328"/>
                        <a:pt x="1409189" y="73007"/>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28" name="Freeform: Shape 27">
                  <a:extLst>
                    <a:ext uri="{FF2B5EF4-FFF2-40B4-BE49-F238E27FC236}">
                      <a16:creationId xmlns:a16="http://schemas.microsoft.com/office/drawing/2014/main" xmlns="" id="{417E3B7B-B14F-4234-ADC7-EA1281627C3B}"/>
                    </a:ext>
                  </a:extLst>
                </p:cNvPr>
                <p:cNvSpPr/>
                <p:nvPr/>
              </p:nvSpPr>
              <p:spPr>
                <a:xfrm>
                  <a:off x="2729515" y="2321991"/>
                  <a:ext cx="2214270" cy="1321734"/>
                </a:xfrm>
                <a:custGeom>
                  <a:avLst/>
                  <a:gdLst>
                    <a:gd name="connsiteX0" fmla="*/ 1864067 w 2214270"/>
                    <a:gd name="connsiteY0" fmla="*/ 1293985 h 1321734"/>
                    <a:gd name="connsiteX1" fmla="*/ 1891816 w 2214270"/>
                    <a:gd name="connsiteY1" fmla="*/ 1319752 h 1321734"/>
                    <a:gd name="connsiteX2" fmla="*/ 2041794 w 2214270"/>
                    <a:gd name="connsiteY2" fmla="*/ 1321734 h 1321734"/>
                    <a:gd name="connsiteX3" fmla="*/ 2185825 w 2214270"/>
                    <a:gd name="connsiteY3" fmla="*/ 1321074 h 1321734"/>
                    <a:gd name="connsiteX4" fmla="*/ 2214235 w 2214270"/>
                    <a:gd name="connsiteY4" fmla="*/ 1292663 h 1321734"/>
                    <a:gd name="connsiteX5" fmla="*/ 2214235 w 2214270"/>
                    <a:gd name="connsiteY5" fmla="*/ 1135418 h 1321734"/>
                    <a:gd name="connsiteX6" fmla="*/ 2185825 w 2214270"/>
                    <a:gd name="connsiteY6" fmla="*/ 1107009 h 1321734"/>
                    <a:gd name="connsiteX7" fmla="*/ 2041794 w 2214270"/>
                    <a:gd name="connsiteY7" fmla="*/ 1106348 h 1321734"/>
                    <a:gd name="connsiteX8" fmla="*/ 1908334 w 2214270"/>
                    <a:gd name="connsiteY8" fmla="*/ 1108330 h 1321734"/>
                    <a:gd name="connsiteX9" fmla="*/ 1866049 w 2214270"/>
                    <a:gd name="connsiteY9" fmla="*/ 1150614 h 1321734"/>
                    <a:gd name="connsiteX10" fmla="*/ 1834336 w 2214270"/>
                    <a:gd name="connsiteY10" fmla="*/ 1183649 h 1321734"/>
                    <a:gd name="connsiteX11" fmla="*/ 170710 w 2214270"/>
                    <a:gd name="connsiteY11" fmla="*/ 1183649 h 1321734"/>
                    <a:gd name="connsiteX12" fmla="*/ 139657 w 2214270"/>
                    <a:gd name="connsiteY12" fmla="*/ 1153257 h 1321734"/>
                    <a:gd name="connsiteX13" fmla="*/ 139657 w 2214270"/>
                    <a:gd name="connsiteY13" fmla="*/ 213090 h 1321734"/>
                    <a:gd name="connsiteX14" fmla="*/ 157496 w 2214270"/>
                    <a:gd name="connsiteY14" fmla="*/ 172127 h 1321734"/>
                    <a:gd name="connsiteX15" fmla="*/ 179959 w 2214270"/>
                    <a:gd name="connsiteY15" fmla="*/ 53863 h 1321734"/>
                    <a:gd name="connsiteX16" fmla="*/ 86801 w 2214270"/>
                    <a:gd name="connsiteY16" fmla="*/ 347 h 1321734"/>
                    <a:gd name="connsiteX17" fmla="*/ 3554 w 2214270"/>
                    <a:gd name="connsiteY17" fmla="*/ 71702 h 1321734"/>
                    <a:gd name="connsiteX18" fmla="*/ 44517 w 2214270"/>
                    <a:gd name="connsiteY18" fmla="*/ 181377 h 1321734"/>
                    <a:gd name="connsiteX19" fmla="*/ 66981 w 2214270"/>
                    <a:gd name="connsiteY19" fmla="*/ 223661 h 1321734"/>
                    <a:gd name="connsiteX20" fmla="*/ 66320 w 2214270"/>
                    <a:gd name="connsiteY20" fmla="*/ 1222630 h 1321734"/>
                    <a:gd name="connsiteX21" fmla="*/ 100676 w 2214270"/>
                    <a:gd name="connsiteY21" fmla="*/ 1256325 h 1321734"/>
                    <a:gd name="connsiteX22" fmla="*/ 1825747 w 2214270"/>
                    <a:gd name="connsiteY22" fmla="*/ 1255665 h 1321734"/>
                    <a:gd name="connsiteX23" fmla="*/ 1864067 w 2214270"/>
                    <a:gd name="connsiteY23" fmla="*/ 1293985 h 13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14270" h="1321734">
                      <a:moveTo>
                        <a:pt x="1864067" y="1293985"/>
                      </a:moveTo>
                      <a:cubicBezTo>
                        <a:pt x="1862746" y="1317109"/>
                        <a:pt x="1872656" y="1319752"/>
                        <a:pt x="1891816" y="1319752"/>
                      </a:cubicBezTo>
                      <a:cubicBezTo>
                        <a:pt x="1942029" y="1319752"/>
                        <a:pt x="1991581" y="1316449"/>
                        <a:pt x="2041794" y="1321734"/>
                      </a:cubicBezTo>
                      <a:cubicBezTo>
                        <a:pt x="2090024" y="1321734"/>
                        <a:pt x="2137595" y="1320413"/>
                        <a:pt x="2185825" y="1321074"/>
                      </a:cubicBezTo>
                      <a:cubicBezTo>
                        <a:pt x="2206307" y="1321074"/>
                        <a:pt x="2214235" y="1313145"/>
                        <a:pt x="2214235" y="1292663"/>
                      </a:cubicBezTo>
                      <a:cubicBezTo>
                        <a:pt x="2213574" y="1240469"/>
                        <a:pt x="2213574" y="1187613"/>
                        <a:pt x="2214235" y="1135418"/>
                      </a:cubicBezTo>
                      <a:cubicBezTo>
                        <a:pt x="2214896" y="1114276"/>
                        <a:pt x="2206307" y="1107009"/>
                        <a:pt x="2185825" y="1107009"/>
                      </a:cubicBezTo>
                      <a:cubicBezTo>
                        <a:pt x="2137595" y="1107669"/>
                        <a:pt x="2090024" y="1107009"/>
                        <a:pt x="2041794" y="1106348"/>
                      </a:cubicBezTo>
                      <a:cubicBezTo>
                        <a:pt x="1997527" y="1107009"/>
                        <a:pt x="1952600" y="1107669"/>
                        <a:pt x="1908334" y="1108330"/>
                      </a:cubicBezTo>
                      <a:cubicBezTo>
                        <a:pt x="1865389" y="1108330"/>
                        <a:pt x="1864067" y="1108330"/>
                        <a:pt x="1866049" y="1150614"/>
                      </a:cubicBezTo>
                      <a:cubicBezTo>
                        <a:pt x="1867371" y="1175721"/>
                        <a:pt x="1861425" y="1183649"/>
                        <a:pt x="1834336" y="1183649"/>
                      </a:cubicBezTo>
                      <a:cubicBezTo>
                        <a:pt x="1280014" y="1182988"/>
                        <a:pt x="725692" y="1182988"/>
                        <a:pt x="170710" y="1183649"/>
                      </a:cubicBezTo>
                      <a:cubicBezTo>
                        <a:pt x="146925" y="1183649"/>
                        <a:pt x="139657" y="1178364"/>
                        <a:pt x="139657" y="1153257"/>
                      </a:cubicBezTo>
                      <a:cubicBezTo>
                        <a:pt x="140318" y="840089"/>
                        <a:pt x="140318" y="526259"/>
                        <a:pt x="139657" y="213090"/>
                      </a:cubicBezTo>
                      <a:cubicBezTo>
                        <a:pt x="139657" y="195912"/>
                        <a:pt x="142960" y="184020"/>
                        <a:pt x="157496" y="172127"/>
                      </a:cubicBezTo>
                      <a:cubicBezTo>
                        <a:pt x="189870" y="145699"/>
                        <a:pt x="198459" y="94826"/>
                        <a:pt x="179959" y="53863"/>
                      </a:cubicBezTo>
                      <a:cubicBezTo>
                        <a:pt x="163442" y="17525"/>
                        <a:pt x="128425" y="-2957"/>
                        <a:pt x="86801" y="347"/>
                      </a:cubicBezTo>
                      <a:cubicBezTo>
                        <a:pt x="43856" y="3650"/>
                        <a:pt x="14786" y="28757"/>
                        <a:pt x="3554" y="71702"/>
                      </a:cubicBezTo>
                      <a:cubicBezTo>
                        <a:pt x="-7678" y="114647"/>
                        <a:pt x="8179" y="162217"/>
                        <a:pt x="44517" y="181377"/>
                      </a:cubicBezTo>
                      <a:cubicBezTo>
                        <a:pt x="64338" y="191948"/>
                        <a:pt x="66981" y="204501"/>
                        <a:pt x="66981" y="223661"/>
                      </a:cubicBezTo>
                      <a:cubicBezTo>
                        <a:pt x="66320" y="556651"/>
                        <a:pt x="66981" y="889641"/>
                        <a:pt x="66320" y="1222630"/>
                      </a:cubicBezTo>
                      <a:cubicBezTo>
                        <a:pt x="66320" y="1250379"/>
                        <a:pt x="73588" y="1256325"/>
                        <a:pt x="100676" y="1256325"/>
                      </a:cubicBezTo>
                      <a:cubicBezTo>
                        <a:pt x="675479" y="1255665"/>
                        <a:pt x="1250944" y="1255665"/>
                        <a:pt x="1825747" y="1255665"/>
                      </a:cubicBezTo>
                      <a:cubicBezTo>
                        <a:pt x="1864067" y="1256325"/>
                        <a:pt x="1866049" y="1256325"/>
                        <a:pt x="1864067" y="1293985"/>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29" name="Freeform: Shape 28">
                  <a:extLst>
                    <a:ext uri="{FF2B5EF4-FFF2-40B4-BE49-F238E27FC236}">
                      <a16:creationId xmlns:a16="http://schemas.microsoft.com/office/drawing/2014/main" xmlns="" id="{6ABF1EFB-D5B9-0E3A-AB24-CE3277A9D12A}"/>
                    </a:ext>
                  </a:extLst>
                </p:cNvPr>
                <p:cNvSpPr/>
                <p:nvPr/>
              </p:nvSpPr>
              <p:spPr>
                <a:xfrm>
                  <a:off x="7126457" y="97002"/>
                  <a:ext cx="1002965" cy="2721551"/>
                </a:xfrm>
                <a:custGeom>
                  <a:avLst/>
                  <a:gdLst>
                    <a:gd name="connsiteX0" fmla="*/ 172666 w 1002965"/>
                    <a:gd name="connsiteY0" fmla="*/ 2721517 h 2721551"/>
                    <a:gd name="connsiteX1" fmla="*/ 216272 w 1002965"/>
                    <a:gd name="connsiteY1" fmla="*/ 2678572 h 2721551"/>
                    <a:gd name="connsiteX2" fmla="*/ 210986 w 1002965"/>
                    <a:gd name="connsiteY2" fmla="*/ 2373992 h 2721551"/>
                    <a:gd name="connsiteX3" fmla="*/ 201076 w 1002965"/>
                    <a:gd name="connsiteY3" fmla="*/ 2371349 h 2721551"/>
                    <a:gd name="connsiteX4" fmla="*/ 163416 w 1002965"/>
                    <a:gd name="connsiteY4" fmla="*/ 2332368 h 2721551"/>
                    <a:gd name="connsiteX5" fmla="*/ 163416 w 1002965"/>
                    <a:gd name="connsiteY5" fmla="*/ 711687 h 2721551"/>
                    <a:gd name="connsiteX6" fmla="*/ 199754 w 1002965"/>
                    <a:gd name="connsiteY6" fmla="*/ 674027 h 2721551"/>
                    <a:gd name="connsiteX7" fmla="*/ 909339 w 1002965"/>
                    <a:gd name="connsiteY7" fmla="*/ 674688 h 2721551"/>
                    <a:gd name="connsiteX8" fmla="*/ 943035 w 1002965"/>
                    <a:gd name="connsiteY8" fmla="*/ 639671 h 2721551"/>
                    <a:gd name="connsiteX9" fmla="*/ 941053 w 1002965"/>
                    <a:gd name="connsiteY9" fmla="*/ 222113 h 2721551"/>
                    <a:gd name="connsiteX10" fmla="*/ 964177 w 1002965"/>
                    <a:gd name="connsiteY10" fmla="*/ 176525 h 2721551"/>
                    <a:gd name="connsiteX11" fmla="*/ 995229 w 1002965"/>
                    <a:gd name="connsiteY11" fmla="*/ 58921 h 2721551"/>
                    <a:gd name="connsiteX12" fmla="*/ 894804 w 1002965"/>
                    <a:gd name="connsiteY12" fmla="*/ 780 h 2721551"/>
                    <a:gd name="connsiteX13" fmla="*/ 813538 w 1002965"/>
                    <a:gd name="connsiteY13" fmla="*/ 80724 h 2721551"/>
                    <a:gd name="connsiteX14" fmla="*/ 867055 w 1002965"/>
                    <a:gd name="connsiteY14" fmla="*/ 187096 h 2721551"/>
                    <a:gd name="connsiteX15" fmla="*/ 886876 w 1002965"/>
                    <a:gd name="connsiteY15" fmla="*/ 218809 h 2721551"/>
                    <a:gd name="connsiteX16" fmla="*/ 886876 w 1002965"/>
                    <a:gd name="connsiteY16" fmla="*/ 590780 h 2721551"/>
                    <a:gd name="connsiteX17" fmla="*/ 857144 w 1002965"/>
                    <a:gd name="connsiteY17" fmla="*/ 619850 h 2721551"/>
                    <a:gd name="connsiteX18" fmla="*/ 123114 w 1002965"/>
                    <a:gd name="connsiteY18" fmla="*/ 617208 h 2721551"/>
                    <a:gd name="connsiteX19" fmla="*/ 88758 w 1002965"/>
                    <a:gd name="connsiteY19" fmla="*/ 650242 h 2721551"/>
                    <a:gd name="connsiteX20" fmla="*/ 89418 w 1002965"/>
                    <a:gd name="connsiteY20" fmla="*/ 2329726 h 2721551"/>
                    <a:gd name="connsiteX21" fmla="*/ 89418 w 1002965"/>
                    <a:gd name="connsiteY21" fmla="*/ 2353511 h 2721551"/>
                    <a:gd name="connsiteX22" fmla="*/ 72240 w 1002965"/>
                    <a:gd name="connsiteY22" fmla="*/ 2370689 h 2721551"/>
                    <a:gd name="connsiteX23" fmla="*/ 5510 w 1002965"/>
                    <a:gd name="connsiteY23" fmla="*/ 2372671 h 2721551"/>
                    <a:gd name="connsiteX24" fmla="*/ 6171 w 1002965"/>
                    <a:gd name="connsiteY24" fmla="*/ 2388527 h 2721551"/>
                    <a:gd name="connsiteX25" fmla="*/ 225 w 1002965"/>
                    <a:gd name="connsiteY25" fmla="*/ 2687822 h 2721551"/>
                    <a:gd name="connsiteX26" fmla="*/ 34581 w 1002965"/>
                    <a:gd name="connsiteY26" fmla="*/ 2721517 h 2721551"/>
                    <a:gd name="connsiteX27" fmla="*/ 172666 w 1002965"/>
                    <a:gd name="connsiteY27" fmla="*/ 2721517 h 272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2965" h="2721551">
                      <a:moveTo>
                        <a:pt x="172666" y="2721517"/>
                      </a:moveTo>
                      <a:cubicBezTo>
                        <a:pt x="215611" y="2721517"/>
                        <a:pt x="215611" y="2720856"/>
                        <a:pt x="216272" y="2678572"/>
                      </a:cubicBezTo>
                      <a:cubicBezTo>
                        <a:pt x="217593" y="2576825"/>
                        <a:pt x="205040" y="2475739"/>
                        <a:pt x="210986" y="2373992"/>
                      </a:cubicBezTo>
                      <a:cubicBezTo>
                        <a:pt x="207683" y="2373331"/>
                        <a:pt x="204379" y="2371349"/>
                        <a:pt x="201076" y="2371349"/>
                      </a:cubicBezTo>
                      <a:cubicBezTo>
                        <a:pt x="163416" y="2368707"/>
                        <a:pt x="163416" y="2369367"/>
                        <a:pt x="163416" y="2332368"/>
                      </a:cubicBezTo>
                      <a:cubicBezTo>
                        <a:pt x="163416" y="1791921"/>
                        <a:pt x="163416" y="1252134"/>
                        <a:pt x="163416" y="711687"/>
                      </a:cubicBezTo>
                      <a:cubicBezTo>
                        <a:pt x="163416" y="669402"/>
                        <a:pt x="157470" y="674027"/>
                        <a:pt x="199754" y="674027"/>
                      </a:cubicBezTo>
                      <a:cubicBezTo>
                        <a:pt x="436282" y="674027"/>
                        <a:pt x="672811" y="674688"/>
                        <a:pt x="909339" y="674688"/>
                      </a:cubicBezTo>
                      <a:cubicBezTo>
                        <a:pt x="943695" y="674688"/>
                        <a:pt x="943695" y="674688"/>
                        <a:pt x="943035" y="639671"/>
                      </a:cubicBezTo>
                      <a:cubicBezTo>
                        <a:pt x="942374" y="500265"/>
                        <a:pt x="942374" y="360858"/>
                        <a:pt x="941053" y="222113"/>
                      </a:cubicBezTo>
                      <a:cubicBezTo>
                        <a:pt x="941053" y="201631"/>
                        <a:pt x="945017" y="188417"/>
                        <a:pt x="964177" y="176525"/>
                      </a:cubicBezTo>
                      <a:cubicBezTo>
                        <a:pt x="1000515" y="153401"/>
                        <a:pt x="1012407" y="102527"/>
                        <a:pt x="995229" y="58921"/>
                      </a:cubicBezTo>
                      <a:cubicBezTo>
                        <a:pt x="979373" y="17298"/>
                        <a:pt x="941713" y="-4505"/>
                        <a:pt x="894804" y="780"/>
                      </a:cubicBezTo>
                      <a:cubicBezTo>
                        <a:pt x="851859" y="5405"/>
                        <a:pt x="822128" y="34476"/>
                        <a:pt x="813538" y="80724"/>
                      </a:cubicBezTo>
                      <a:cubicBezTo>
                        <a:pt x="805610" y="125651"/>
                        <a:pt x="826752" y="169918"/>
                        <a:pt x="867055" y="187096"/>
                      </a:cubicBezTo>
                      <a:cubicBezTo>
                        <a:pt x="883572" y="193703"/>
                        <a:pt x="886876" y="202292"/>
                        <a:pt x="886876" y="218809"/>
                      </a:cubicBezTo>
                      <a:cubicBezTo>
                        <a:pt x="886215" y="343020"/>
                        <a:pt x="885554" y="467230"/>
                        <a:pt x="886876" y="590780"/>
                      </a:cubicBezTo>
                      <a:cubicBezTo>
                        <a:pt x="886876" y="615226"/>
                        <a:pt x="880269" y="620511"/>
                        <a:pt x="857144" y="619850"/>
                      </a:cubicBezTo>
                      <a:cubicBezTo>
                        <a:pt x="612688" y="618529"/>
                        <a:pt x="368231" y="619190"/>
                        <a:pt x="123114" y="617208"/>
                      </a:cubicBezTo>
                      <a:cubicBezTo>
                        <a:pt x="97347" y="617208"/>
                        <a:pt x="88758" y="621832"/>
                        <a:pt x="88758" y="650242"/>
                      </a:cubicBezTo>
                      <a:cubicBezTo>
                        <a:pt x="90079" y="1209850"/>
                        <a:pt x="89418" y="1770118"/>
                        <a:pt x="89418" y="2329726"/>
                      </a:cubicBezTo>
                      <a:cubicBezTo>
                        <a:pt x="89418" y="2337654"/>
                        <a:pt x="88758" y="2345582"/>
                        <a:pt x="89418" y="2353511"/>
                      </a:cubicBezTo>
                      <a:cubicBezTo>
                        <a:pt x="90079" y="2366064"/>
                        <a:pt x="85454" y="2370689"/>
                        <a:pt x="72240" y="2370689"/>
                      </a:cubicBezTo>
                      <a:cubicBezTo>
                        <a:pt x="49777" y="2370689"/>
                        <a:pt x="27974" y="2367385"/>
                        <a:pt x="5510" y="2372671"/>
                      </a:cubicBezTo>
                      <a:cubicBezTo>
                        <a:pt x="5510" y="2377956"/>
                        <a:pt x="6171" y="2383242"/>
                        <a:pt x="6171" y="2388527"/>
                      </a:cubicBezTo>
                      <a:cubicBezTo>
                        <a:pt x="10135" y="2488292"/>
                        <a:pt x="-1757" y="2588057"/>
                        <a:pt x="225" y="2687822"/>
                      </a:cubicBezTo>
                      <a:cubicBezTo>
                        <a:pt x="885" y="2713589"/>
                        <a:pt x="8814" y="2722178"/>
                        <a:pt x="34581" y="2721517"/>
                      </a:cubicBezTo>
                      <a:cubicBezTo>
                        <a:pt x="81490" y="2720195"/>
                        <a:pt x="127078" y="2721517"/>
                        <a:pt x="172666" y="2721517"/>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0" name="Freeform: Shape 29">
                  <a:extLst>
                    <a:ext uri="{FF2B5EF4-FFF2-40B4-BE49-F238E27FC236}">
                      <a16:creationId xmlns:a16="http://schemas.microsoft.com/office/drawing/2014/main" xmlns="" id="{F6574BEE-9454-79F6-35EF-C46A6DC60327}"/>
                    </a:ext>
                  </a:extLst>
                </p:cNvPr>
                <p:cNvSpPr/>
                <p:nvPr/>
              </p:nvSpPr>
              <p:spPr>
                <a:xfrm>
                  <a:off x="4759365" y="4189423"/>
                  <a:ext cx="965361" cy="2451243"/>
                </a:xfrm>
                <a:custGeom>
                  <a:avLst/>
                  <a:gdLst>
                    <a:gd name="connsiteX0" fmla="*/ 846399 w 965361"/>
                    <a:gd name="connsiteY0" fmla="*/ 2292642 h 2451243"/>
                    <a:gd name="connsiteX1" fmla="*/ 845739 w 965361"/>
                    <a:gd name="connsiteY1" fmla="*/ 395791 h 2451243"/>
                    <a:gd name="connsiteX2" fmla="*/ 845739 w 965361"/>
                    <a:gd name="connsiteY2" fmla="*/ 368702 h 2451243"/>
                    <a:gd name="connsiteX3" fmla="*/ 862917 w 965361"/>
                    <a:gd name="connsiteY3" fmla="*/ 351524 h 2451243"/>
                    <a:gd name="connsiteX4" fmla="*/ 937575 w 965361"/>
                    <a:gd name="connsiteY4" fmla="*/ 352185 h 2451243"/>
                    <a:gd name="connsiteX5" fmla="*/ 963342 w 965361"/>
                    <a:gd name="connsiteY5" fmla="*/ 327078 h 2451243"/>
                    <a:gd name="connsiteX6" fmla="*/ 965324 w 965361"/>
                    <a:gd name="connsiteY6" fmla="*/ 177101 h 2451243"/>
                    <a:gd name="connsiteX7" fmla="*/ 965324 w 965361"/>
                    <a:gd name="connsiteY7" fmla="*/ 35052 h 2451243"/>
                    <a:gd name="connsiteX8" fmla="*/ 931629 w 965361"/>
                    <a:gd name="connsiteY8" fmla="*/ 35 h 2451243"/>
                    <a:gd name="connsiteX9" fmla="*/ 784294 w 965361"/>
                    <a:gd name="connsiteY9" fmla="*/ 35 h 2451243"/>
                    <a:gd name="connsiteX10" fmla="*/ 751260 w 965361"/>
                    <a:gd name="connsiteY10" fmla="*/ 32409 h 2451243"/>
                    <a:gd name="connsiteX11" fmla="*/ 751260 w 965361"/>
                    <a:gd name="connsiteY11" fmla="*/ 177101 h 2451243"/>
                    <a:gd name="connsiteX12" fmla="*/ 753242 w 965361"/>
                    <a:gd name="connsiteY12" fmla="*/ 327078 h 2451243"/>
                    <a:gd name="connsiteX13" fmla="*/ 757866 w 965361"/>
                    <a:gd name="connsiteY13" fmla="*/ 348882 h 2451243"/>
                    <a:gd name="connsiteX14" fmla="*/ 773063 w 965361"/>
                    <a:gd name="connsiteY14" fmla="*/ 382577 h 2451243"/>
                    <a:gd name="connsiteX15" fmla="*/ 773063 w 965361"/>
                    <a:gd name="connsiteY15" fmla="*/ 2268197 h 2451243"/>
                    <a:gd name="connsiteX16" fmla="*/ 720207 w 965361"/>
                    <a:gd name="connsiteY16" fmla="*/ 2321713 h 2451243"/>
                    <a:gd name="connsiteX17" fmla="*/ 208830 w 965361"/>
                    <a:gd name="connsiteY17" fmla="*/ 2322373 h 2451243"/>
                    <a:gd name="connsiteX18" fmla="*/ 175795 w 965361"/>
                    <a:gd name="connsiteY18" fmla="*/ 2303213 h 2451243"/>
                    <a:gd name="connsiteX19" fmla="*/ 65460 w 965361"/>
                    <a:gd name="connsiteY19" fmla="*/ 2259607 h 2451243"/>
                    <a:gd name="connsiteX20" fmla="*/ 51 w 965361"/>
                    <a:gd name="connsiteY20" fmla="*/ 2358712 h 2451243"/>
                    <a:gd name="connsiteX21" fmla="*/ 70084 w 965361"/>
                    <a:gd name="connsiteY21" fmla="*/ 2448566 h 2451243"/>
                    <a:gd name="connsiteX22" fmla="*/ 177117 w 965361"/>
                    <a:gd name="connsiteY22" fmla="*/ 2399014 h 2451243"/>
                    <a:gd name="connsiteX23" fmla="*/ 212794 w 965361"/>
                    <a:gd name="connsiteY23" fmla="*/ 2376550 h 2451243"/>
                    <a:gd name="connsiteX24" fmla="*/ 703029 w 965361"/>
                    <a:gd name="connsiteY24" fmla="*/ 2377872 h 2451243"/>
                    <a:gd name="connsiteX25" fmla="*/ 821293 w 965361"/>
                    <a:gd name="connsiteY25" fmla="*/ 2340873 h 2451243"/>
                    <a:gd name="connsiteX26" fmla="*/ 846399 w 965361"/>
                    <a:gd name="connsiteY26" fmla="*/ 2292642 h 24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5361" h="2451243">
                      <a:moveTo>
                        <a:pt x="846399" y="2292642"/>
                      </a:moveTo>
                      <a:cubicBezTo>
                        <a:pt x="845739" y="1660359"/>
                        <a:pt x="845739" y="1028075"/>
                        <a:pt x="845739" y="395791"/>
                      </a:cubicBezTo>
                      <a:cubicBezTo>
                        <a:pt x="845739" y="386541"/>
                        <a:pt x="846399" y="377952"/>
                        <a:pt x="845739" y="368702"/>
                      </a:cubicBezTo>
                      <a:cubicBezTo>
                        <a:pt x="845078" y="356149"/>
                        <a:pt x="850364" y="351524"/>
                        <a:pt x="862917" y="351524"/>
                      </a:cubicBezTo>
                      <a:cubicBezTo>
                        <a:pt x="888023" y="352185"/>
                        <a:pt x="913129" y="350203"/>
                        <a:pt x="937575" y="352185"/>
                      </a:cubicBezTo>
                      <a:cubicBezTo>
                        <a:pt x="957396" y="353506"/>
                        <a:pt x="964003" y="347560"/>
                        <a:pt x="963342" y="327078"/>
                      </a:cubicBezTo>
                      <a:cubicBezTo>
                        <a:pt x="963342" y="276866"/>
                        <a:pt x="960039" y="227314"/>
                        <a:pt x="965324" y="177101"/>
                      </a:cubicBezTo>
                      <a:cubicBezTo>
                        <a:pt x="965324" y="129531"/>
                        <a:pt x="964003" y="82622"/>
                        <a:pt x="965324" y="35052"/>
                      </a:cubicBezTo>
                      <a:cubicBezTo>
                        <a:pt x="965985" y="9945"/>
                        <a:pt x="958057" y="-625"/>
                        <a:pt x="931629" y="35"/>
                      </a:cubicBezTo>
                      <a:cubicBezTo>
                        <a:pt x="882738" y="1357"/>
                        <a:pt x="833185" y="1357"/>
                        <a:pt x="784294" y="35"/>
                      </a:cubicBezTo>
                      <a:cubicBezTo>
                        <a:pt x="760509" y="-625"/>
                        <a:pt x="750599" y="7963"/>
                        <a:pt x="751260" y="32409"/>
                      </a:cubicBezTo>
                      <a:cubicBezTo>
                        <a:pt x="752581" y="80640"/>
                        <a:pt x="751260" y="128870"/>
                        <a:pt x="751260" y="177101"/>
                      </a:cubicBezTo>
                      <a:cubicBezTo>
                        <a:pt x="751920" y="227314"/>
                        <a:pt x="751920" y="276866"/>
                        <a:pt x="753242" y="327078"/>
                      </a:cubicBezTo>
                      <a:cubicBezTo>
                        <a:pt x="753242" y="335007"/>
                        <a:pt x="749278" y="346899"/>
                        <a:pt x="757866" y="348882"/>
                      </a:cubicBezTo>
                      <a:cubicBezTo>
                        <a:pt x="779669" y="354167"/>
                        <a:pt x="773063" y="370024"/>
                        <a:pt x="773063" y="382577"/>
                      </a:cubicBezTo>
                      <a:cubicBezTo>
                        <a:pt x="773063" y="1010896"/>
                        <a:pt x="773063" y="1639877"/>
                        <a:pt x="773063" y="2268197"/>
                      </a:cubicBezTo>
                      <a:cubicBezTo>
                        <a:pt x="773063" y="2305195"/>
                        <a:pt x="757206" y="2321713"/>
                        <a:pt x="720207" y="2321713"/>
                      </a:cubicBezTo>
                      <a:cubicBezTo>
                        <a:pt x="549748" y="2321713"/>
                        <a:pt x="379289" y="2321713"/>
                        <a:pt x="208830" y="2322373"/>
                      </a:cubicBezTo>
                      <a:cubicBezTo>
                        <a:pt x="192313" y="2322373"/>
                        <a:pt x="183724" y="2318409"/>
                        <a:pt x="175795" y="2303213"/>
                      </a:cubicBezTo>
                      <a:cubicBezTo>
                        <a:pt x="155314" y="2263572"/>
                        <a:pt x="109726" y="2246394"/>
                        <a:pt x="65460" y="2259607"/>
                      </a:cubicBezTo>
                      <a:cubicBezTo>
                        <a:pt x="23175" y="2272161"/>
                        <a:pt x="-1271" y="2309159"/>
                        <a:pt x="51" y="2358712"/>
                      </a:cubicBezTo>
                      <a:cubicBezTo>
                        <a:pt x="1372" y="2404300"/>
                        <a:pt x="29782" y="2439977"/>
                        <a:pt x="70084" y="2448566"/>
                      </a:cubicBezTo>
                      <a:cubicBezTo>
                        <a:pt x="117654" y="2458476"/>
                        <a:pt x="159939" y="2440638"/>
                        <a:pt x="177117" y="2399014"/>
                      </a:cubicBezTo>
                      <a:cubicBezTo>
                        <a:pt x="185045" y="2379854"/>
                        <a:pt x="195616" y="2376550"/>
                        <a:pt x="212794" y="2376550"/>
                      </a:cubicBezTo>
                      <a:cubicBezTo>
                        <a:pt x="375986" y="2377211"/>
                        <a:pt x="539838" y="2375229"/>
                        <a:pt x="703029" y="2377872"/>
                      </a:cubicBezTo>
                      <a:cubicBezTo>
                        <a:pt x="747956" y="2378532"/>
                        <a:pt x="785616" y="2370604"/>
                        <a:pt x="821293" y="2340873"/>
                      </a:cubicBezTo>
                      <a:cubicBezTo>
                        <a:pt x="838471" y="2326998"/>
                        <a:pt x="846399" y="2314445"/>
                        <a:pt x="846399" y="2292642"/>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1" name="Freeform: Shape 30">
                  <a:extLst>
                    <a:ext uri="{FF2B5EF4-FFF2-40B4-BE49-F238E27FC236}">
                      <a16:creationId xmlns:a16="http://schemas.microsoft.com/office/drawing/2014/main" xmlns="" id="{0422C876-4271-7D93-3B41-3564990AEAD3}"/>
                    </a:ext>
                  </a:extLst>
                </p:cNvPr>
                <p:cNvSpPr/>
                <p:nvPr/>
              </p:nvSpPr>
              <p:spPr>
                <a:xfrm>
                  <a:off x="6680486" y="94"/>
                  <a:ext cx="240102" cy="2819084"/>
                </a:xfrm>
                <a:custGeom>
                  <a:avLst/>
                  <a:gdLst>
                    <a:gd name="connsiteX0" fmla="*/ 208346 w 240102"/>
                    <a:gd name="connsiteY0" fmla="*/ 2818424 h 2819084"/>
                    <a:gd name="connsiteX1" fmla="*/ 240059 w 240102"/>
                    <a:gd name="connsiteY1" fmla="*/ 2785390 h 2819084"/>
                    <a:gd name="connsiteX2" fmla="*/ 240059 w 240102"/>
                    <a:gd name="connsiteY2" fmla="*/ 2641358 h 2819084"/>
                    <a:gd name="connsiteX3" fmla="*/ 240059 w 240102"/>
                    <a:gd name="connsiteY3" fmla="*/ 2518470 h 2819084"/>
                    <a:gd name="connsiteX4" fmla="*/ 189846 w 240102"/>
                    <a:gd name="connsiteY4" fmla="*/ 2468917 h 2819084"/>
                    <a:gd name="connsiteX5" fmla="*/ 156151 w 240102"/>
                    <a:gd name="connsiteY5" fmla="*/ 2435222 h 2819084"/>
                    <a:gd name="connsiteX6" fmla="*/ 156812 w 240102"/>
                    <a:gd name="connsiteY6" fmla="*/ 215291 h 2819084"/>
                    <a:gd name="connsiteX7" fmla="*/ 173990 w 240102"/>
                    <a:gd name="connsiteY7" fmla="*/ 153186 h 2819084"/>
                    <a:gd name="connsiteX8" fmla="*/ 141616 w 240102"/>
                    <a:gd name="connsiteY8" fmla="*/ 11137 h 2819084"/>
                    <a:gd name="connsiteX9" fmla="*/ 8816 w 240102"/>
                    <a:gd name="connsiteY9" fmla="*/ 56725 h 2819084"/>
                    <a:gd name="connsiteX10" fmla="*/ 68940 w 240102"/>
                    <a:gd name="connsiteY10" fmla="*/ 192167 h 2819084"/>
                    <a:gd name="connsiteX11" fmla="*/ 84135 w 240102"/>
                    <a:gd name="connsiteY11" fmla="*/ 222559 h 2819084"/>
                    <a:gd name="connsiteX12" fmla="*/ 84796 w 240102"/>
                    <a:gd name="connsiteY12" fmla="*/ 2437204 h 2819084"/>
                    <a:gd name="connsiteX13" fmla="*/ 53743 w 240102"/>
                    <a:gd name="connsiteY13" fmla="*/ 2467596 h 2819084"/>
                    <a:gd name="connsiteX14" fmla="*/ 29958 w 240102"/>
                    <a:gd name="connsiteY14" fmla="*/ 2491381 h 2819084"/>
                    <a:gd name="connsiteX15" fmla="*/ 30619 w 240102"/>
                    <a:gd name="connsiteY15" fmla="*/ 2641358 h 2819084"/>
                    <a:gd name="connsiteX16" fmla="*/ 30619 w 240102"/>
                    <a:gd name="connsiteY16" fmla="*/ 2788032 h 2819084"/>
                    <a:gd name="connsiteX17" fmla="*/ 61672 w 240102"/>
                    <a:gd name="connsiteY17" fmla="*/ 2819085 h 2819084"/>
                    <a:gd name="connsiteX18" fmla="*/ 208346 w 240102"/>
                    <a:gd name="connsiteY18" fmla="*/ 2818424 h 281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02" h="2819084">
                      <a:moveTo>
                        <a:pt x="208346" y="2818424"/>
                      </a:moveTo>
                      <a:cubicBezTo>
                        <a:pt x="234113" y="2819085"/>
                        <a:pt x="240720" y="2808514"/>
                        <a:pt x="240059" y="2785390"/>
                      </a:cubicBezTo>
                      <a:cubicBezTo>
                        <a:pt x="238737" y="2737159"/>
                        <a:pt x="240059" y="2689589"/>
                        <a:pt x="240059" y="2641358"/>
                      </a:cubicBezTo>
                      <a:cubicBezTo>
                        <a:pt x="240059" y="2600395"/>
                        <a:pt x="240059" y="2559432"/>
                        <a:pt x="240059" y="2518470"/>
                      </a:cubicBezTo>
                      <a:cubicBezTo>
                        <a:pt x="240059" y="2468257"/>
                        <a:pt x="240059" y="2466275"/>
                        <a:pt x="189846" y="2468917"/>
                      </a:cubicBezTo>
                      <a:cubicBezTo>
                        <a:pt x="162758" y="2470239"/>
                        <a:pt x="156151" y="2462971"/>
                        <a:pt x="156151" y="2435222"/>
                      </a:cubicBezTo>
                      <a:cubicBezTo>
                        <a:pt x="156812" y="1695245"/>
                        <a:pt x="156812" y="955268"/>
                        <a:pt x="156812" y="215291"/>
                      </a:cubicBezTo>
                      <a:cubicBezTo>
                        <a:pt x="156812" y="192828"/>
                        <a:pt x="159454" y="173668"/>
                        <a:pt x="173990" y="153186"/>
                      </a:cubicBezTo>
                      <a:cubicBezTo>
                        <a:pt x="207685" y="106277"/>
                        <a:pt x="189185" y="35583"/>
                        <a:pt x="141616" y="11137"/>
                      </a:cubicBezTo>
                      <a:cubicBezTo>
                        <a:pt x="90742" y="-14630"/>
                        <a:pt x="29958" y="5851"/>
                        <a:pt x="8816" y="56725"/>
                      </a:cubicBezTo>
                      <a:cubicBezTo>
                        <a:pt x="-14969" y="113544"/>
                        <a:pt x="10798" y="174989"/>
                        <a:pt x="68940" y="192167"/>
                      </a:cubicBezTo>
                      <a:cubicBezTo>
                        <a:pt x="89421" y="198113"/>
                        <a:pt x="84135" y="210666"/>
                        <a:pt x="84135" y="222559"/>
                      </a:cubicBezTo>
                      <a:cubicBezTo>
                        <a:pt x="84135" y="960554"/>
                        <a:pt x="84135" y="1698549"/>
                        <a:pt x="84796" y="2437204"/>
                      </a:cubicBezTo>
                      <a:cubicBezTo>
                        <a:pt x="84796" y="2461650"/>
                        <a:pt x="78189" y="2471560"/>
                        <a:pt x="53743" y="2467596"/>
                      </a:cubicBezTo>
                      <a:cubicBezTo>
                        <a:pt x="35244" y="2464953"/>
                        <a:pt x="29298" y="2472221"/>
                        <a:pt x="29958" y="2491381"/>
                      </a:cubicBezTo>
                      <a:cubicBezTo>
                        <a:pt x="31280" y="2541594"/>
                        <a:pt x="30619" y="2591146"/>
                        <a:pt x="30619" y="2641358"/>
                      </a:cubicBezTo>
                      <a:cubicBezTo>
                        <a:pt x="30619" y="2690250"/>
                        <a:pt x="31940" y="2739141"/>
                        <a:pt x="30619" y="2788032"/>
                      </a:cubicBezTo>
                      <a:cubicBezTo>
                        <a:pt x="29958" y="2811817"/>
                        <a:pt x="39208" y="2819085"/>
                        <a:pt x="61672" y="2819085"/>
                      </a:cubicBezTo>
                      <a:cubicBezTo>
                        <a:pt x="110563" y="2817103"/>
                        <a:pt x="159454" y="2817103"/>
                        <a:pt x="208346" y="2818424"/>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2" name="Freeform: Shape 31">
                  <a:extLst>
                    <a:ext uri="{FF2B5EF4-FFF2-40B4-BE49-F238E27FC236}">
                      <a16:creationId xmlns:a16="http://schemas.microsoft.com/office/drawing/2014/main" xmlns="" id="{182525D5-8AF7-230A-C32A-A2A15A36B437}"/>
                    </a:ext>
                  </a:extLst>
                </p:cNvPr>
                <p:cNvSpPr/>
                <p:nvPr/>
              </p:nvSpPr>
              <p:spPr>
                <a:xfrm>
                  <a:off x="7550148" y="1375059"/>
                  <a:ext cx="1347294" cy="1442833"/>
                </a:xfrm>
                <a:custGeom>
                  <a:avLst/>
                  <a:gdLst>
                    <a:gd name="connsiteX0" fmla="*/ 136802 w 1347294"/>
                    <a:gd name="connsiteY0" fmla="*/ 78466 h 1442833"/>
                    <a:gd name="connsiteX1" fmla="*/ 138123 w 1347294"/>
                    <a:gd name="connsiteY1" fmla="*/ 512542 h 1442833"/>
                    <a:gd name="connsiteX2" fmla="*/ 138784 w 1347294"/>
                    <a:gd name="connsiteY2" fmla="*/ 1066864 h 1442833"/>
                    <a:gd name="connsiteX3" fmla="*/ 113677 w 1347294"/>
                    <a:gd name="connsiteY3" fmla="*/ 1092631 h 1442833"/>
                    <a:gd name="connsiteX4" fmla="*/ 25145 w 1347294"/>
                    <a:gd name="connsiteY4" fmla="*/ 1091970 h 1442833"/>
                    <a:gd name="connsiteX5" fmla="*/ 38 w 1347294"/>
                    <a:gd name="connsiteY5" fmla="*/ 1115094 h 1442833"/>
                    <a:gd name="connsiteX6" fmla="*/ 699 w 1347294"/>
                    <a:gd name="connsiteY6" fmla="*/ 1265072 h 1442833"/>
                    <a:gd name="connsiteX7" fmla="*/ 699 w 1347294"/>
                    <a:gd name="connsiteY7" fmla="*/ 1414389 h 1442833"/>
                    <a:gd name="connsiteX8" fmla="*/ 29109 w 1347294"/>
                    <a:gd name="connsiteY8" fmla="*/ 1442799 h 1442833"/>
                    <a:gd name="connsiteX9" fmla="*/ 181068 w 1347294"/>
                    <a:gd name="connsiteY9" fmla="*/ 1442799 h 1442833"/>
                    <a:gd name="connsiteX10" fmla="*/ 210139 w 1347294"/>
                    <a:gd name="connsiteY10" fmla="*/ 1412407 h 1442833"/>
                    <a:gd name="connsiteX11" fmla="*/ 210139 w 1347294"/>
                    <a:gd name="connsiteY11" fmla="*/ 1265733 h 1442833"/>
                    <a:gd name="connsiteX12" fmla="*/ 209478 w 1347294"/>
                    <a:gd name="connsiteY12" fmla="*/ 1113112 h 1442833"/>
                    <a:gd name="connsiteX13" fmla="*/ 205514 w 1347294"/>
                    <a:gd name="connsiteY13" fmla="*/ 1093952 h 1442833"/>
                    <a:gd name="connsiteX14" fmla="*/ 191639 w 1347294"/>
                    <a:gd name="connsiteY14" fmla="*/ 1064221 h 1442833"/>
                    <a:gd name="connsiteX15" fmla="*/ 190979 w 1347294"/>
                    <a:gd name="connsiteY15" fmla="*/ 148500 h 1442833"/>
                    <a:gd name="connsiteX16" fmla="*/ 220049 w 1347294"/>
                    <a:gd name="connsiteY16" fmla="*/ 118768 h 1442833"/>
                    <a:gd name="connsiteX17" fmla="*/ 1133128 w 1347294"/>
                    <a:gd name="connsiteY17" fmla="*/ 118768 h 1442833"/>
                    <a:gd name="connsiteX18" fmla="*/ 1166162 w 1347294"/>
                    <a:gd name="connsiteY18" fmla="*/ 139911 h 1442833"/>
                    <a:gd name="connsiteX19" fmla="*/ 1267909 w 1347294"/>
                    <a:gd name="connsiteY19" fmla="*/ 194748 h 1442833"/>
                    <a:gd name="connsiteX20" fmla="*/ 1345211 w 1347294"/>
                    <a:gd name="connsiteY20" fmla="*/ 120090 h 1442833"/>
                    <a:gd name="connsiteX21" fmla="*/ 1299623 w 1347294"/>
                    <a:gd name="connsiteY21" fmla="*/ 11736 h 1442833"/>
                    <a:gd name="connsiteX22" fmla="*/ 1185983 w 1347294"/>
                    <a:gd name="connsiteY22" fmla="*/ 27593 h 1442833"/>
                    <a:gd name="connsiteX23" fmla="*/ 1142378 w 1347294"/>
                    <a:gd name="connsiteY23" fmla="*/ 45431 h 1442833"/>
                    <a:gd name="connsiteX24" fmla="*/ 170497 w 1347294"/>
                    <a:gd name="connsiteY24" fmla="*/ 44110 h 1442833"/>
                    <a:gd name="connsiteX25" fmla="*/ 136802 w 1347294"/>
                    <a:gd name="connsiteY25" fmla="*/ 78466 h 14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47294" h="1442833">
                      <a:moveTo>
                        <a:pt x="136802" y="78466"/>
                      </a:moveTo>
                      <a:cubicBezTo>
                        <a:pt x="138784" y="223158"/>
                        <a:pt x="138123" y="367850"/>
                        <a:pt x="138123" y="512542"/>
                      </a:cubicBezTo>
                      <a:cubicBezTo>
                        <a:pt x="138123" y="697536"/>
                        <a:pt x="138123" y="881870"/>
                        <a:pt x="138784" y="1066864"/>
                      </a:cubicBezTo>
                      <a:cubicBezTo>
                        <a:pt x="138784" y="1086024"/>
                        <a:pt x="134820" y="1093952"/>
                        <a:pt x="113677" y="1092631"/>
                      </a:cubicBezTo>
                      <a:cubicBezTo>
                        <a:pt x="84607" y="1090649"/>
                        <a:pt x="54876" y="1093292"/>
                        <a:pt x="25145" y="1091970"/>
                      </a:cubicBezTo>
                      <a:cubicBezTo>
                        <a:pt x="7306" y="1091309"/>
                        <a:pt x="-623" y="1095274"/>
                        <a:pt x="38" y="1115094"/>
                      </a:cubicBezTo>
                      <a:cubicBezTo>
                        <a:pt x="1359" y="1165307"/>
                        <a:pt x="699" y="1214859"/>
                        <a:pt x="699" y="1265072"/>
                      </a:cubicBezTo>
                      <a:cubicBezTo>
                        <a:pt x="699" y="1314624"/>
                        <a:pt x="1359" y="1364837"/>
                        <a:pt x="699" y="1414389"/>
                      </a:cubicBezTo>
                      <a:cubicBezTo>
                        <a:pt x="699" y="1434870"/>
                        <a:pt x="7966" y="1443459"/>
                        <a:pt x="29109" y="1442799"/>
                      </a:cubicBezTo>
                      <a:cubicBezTo>
                        <a:pt x="79982" y="1442138"/>
                        <a:pt x="130856" y="1442138"/>
                        <a:pt x="181068" y="1442799"/>
                      </a:cubicBezTo>
                      <a:cubicBezTo>
                        <a:pt x="203532" y="1443459"/>
                        <a:pt x="210799" y="1434210"/>
                        <a:pt x="210139" y="1412407"/>
                      </a:cubicBezTo>
                      <a:cubicBezTo>
                        <a:pt x="209478" y="1363515"/>
                        <a:pt x="210139" y="1314624"/>
                        <a:pt x="210139" y="1265733"/>
                      </a:cubicBezTo>
                      <a:cubicBezTo>
                        <a:pt x="210139" y="1214859"/>
                        <a:pt x="210139" y="1163986"/>
                        <a:pt x="209478" y="1113112"/>
                      </a:cubicBezTo>
                      <a:cubicBezTo>
                        <a:pt x="209478" y="1106506"/>
                        <a:pt x="213442" y="1095274"/>
                        <a:pt x="205514" y="1093952"/>
                      </a:cubicBezTo>
                      <a:cubicBezTo>
                        <a:pt x="186354" y="1089327"/>
                        <a:pt x="191639" y="1075453"/>
                        <a:pt x="191639" y="1064221"/>
                      </a:cubicBezTo>
                      <a:cubicBezTo>
                        <a:pt x="191639" y="758981"/>
                        <a:pt x="191639" y="453740"/>
                        <a:pt x="190979" y="148500"/>
                      </a:cubicBezTo>
                      <a:cubicBezTo>
                        <a:pt x="190979" y="125375"/>
                        <a:pt x="195604" y="118768"/>
                        <a:pt x="220049" y="118768"/>
                      </a:cubicBezTo>
                      <a:cubicBezTo>
                        <a:pt x="524629" y="119429"/>
                        <a:pt x="829209" y="119429"/>
                        <a:pt x="1133128" y="118768"/>
                      </a:cubicBezTo>
                      <a:cubicBezTo>
                        <a:pt x="1150306" y="118768"/>
                        <a:pt x="1159555" y="122072"/>
                        <a:pt x="1166162" y="139911"/>
                      </a:cubicBezTo>
                      <a:cubicBezTo>
                        <a:pt x="1182019" y="182195"/>
                        <a:pt x="1219679" y="200694"/>
                        <a:pt x="1267909" y="194748"/>
                      </a:cubicBezTo>
                      <a:cubicBezTo>
                        <a:pt x="1306890" y="190123"/>
                        <a:pt x="1337282" y="161053"/>
                        <a:pt x="1345211" y="120090"/>
                      </a:cubicBezTo>
                      <a:cubicBezTo>
                        <a:pt x="1353799" y="74502"/>
                        <a:pt x="1335300" y="31557"/>
                        <a:pt x="1299623" y="11736"/>
                      </a:cubicBezTo>
                      <a:cubicBezTo>
                        <a:pt x="1262624" y="-8085"/>
                        <a:pt x="1212411" y="-2799"/>
                        <a:pt x="1185983" y="27593"/>
                      </a:cubicBezTo>
                      <a:cubicBezTo>
                        <a:pt x="1173430" y="42128"/>
                        <a:pt x="1160216" y="45431"/>
                        <a:pt x="1142378" y="45431"/>
                      </a:cubicBezTo>
                      <a:cubicBezTo>
                        <a:pt x="818638" y="44771"/>
                        <a:pt x="494237" y="45431"/>
                        <a:pt x="170497" y="44110"/>
                      </a:cubicBezTo>
                      <a:cubicBezTo>
                        <a:pt x="146052" y="46092"/>
                        <a:pt x="136141" y="49396"/>
                        <a:pt x="136802" y="78466"/>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3" name="Freeform: Shape 32">
                  <a:extLst>
                    <a:ext uri="{FF2B5EF4-FFF2-40B4-BE49-F238E27FC236}">
                      <a16:creationId xmlns:a16="http://schemas.microsoft.com/office/drawing/2014/main" xmlns="" id="{14B2510C-2CC9-5ABB-E8BB-9892F6089329}"/>
                    </a:ext>
                  </a:extLst>
                </p:cNvPr>
                <p:cNvSpPr/>
                <p:nvPr/>
              </p:nvSpPr>
              <p:spPr>
                <a:xfrm>
                  <a:off x="5247977" y="706226"/>
                  <a:ext cx="832880" cy="2112990"/>
                </a:xfrm>
                <a:custGeom>
                  <a:avLst/>
                  <a:gdLst>
                    <a:gd name="connsiteX0" fmla="*/ 67744 w 832880"/>
                    <a:gd name="connsiteY0" fmla="*/ 190334 h 2112990"/>
                    <a:gd name="connsiteX1" fmla="*/ 85582 w 832880"/>
                    <a:gd name="connsiteY1" fmla="*/ 219405 h 2112990"/>
                    <a:gd name="connsiteX2" fmla="*/ 84922 w 832880"/>
                    <a:gd name="connsiteY2" fmla="*/ 1012237 h 2112990"/>
                    <a:gd name="connsiteX3" fmla="*/ 115974 w 832880"/>
                    <a:gd name="connsiteY3" fmla="*/ 1042629 h 2112990"/>
                    <a:gd name="connsiteX4" fmla="*/ 651797 w 832880"/>
                    <a:gd name="connsiteY4" fmla="*/ 1041308 h 2112990"/>
                    <a:gd name="connsiteX5" fmla="*/ 683510 w 832880"/>
                    <a:gd name="connsiteY5" fmla="*/ 1074343 h 2112990"/>
                    <a:gd name="connsiteX6" fmla="*/ 682849 w 832880"/>
                    <a:gd name="connsiteY6" fmla="*/ 1711912 h 2112990"/>
                    <a:gd name="connsiteX7" fmla="*/ 634619 w 832880"/>
                    <a:gd name="connsiteY7" fmla="*/ 1762125 h 2112990"/>
                    <a:gd name="connsiteX8" fmla="*/ 626691 w 832880"/>
                    <a:gd name="connsiteY8" fmla="*/ 1764107 h 2112990"/>
                    <a:gd name="connsiteX9" fmla="*/ 627351 w 832880"/>
                    <a:gd name="connsiteY9" fmla="*/ 1799124 h 2112990"/>
                    <a:gd name="connsiteX10" fmla="*/ 622066 w 832880"/>
                    <a:gd name="connsiteY10" fmla="*/ 2081900 h 2112990"/>
                    <a:gd name="connsiteX11" fmla="*/ 653118 w 832880"/>
                    <a:gd name="connsiteY11" fmla="*/ 2112953 h 2112990"/>
                    <a:gd name="connsiteX12" fmla="*/ 805739 w 832880"/>
                    <a:gd name="connsiteY12" fmla="*/ 2112953 h 2112990"/>
                    <a:gd name="connsiteX13" fmla="*/ 832827 w 832880"/>
                    <a:gd name="connsiteY13" fmla="*/ 2083222 h 2112990"/>
                    <a:gd name="connsiteX14" fmla="*/ 830845 w 832880"/>
                    <a:gd name="connsiteY14" fmla="*/ 1765428 h 2112990"/>
                    <a:gd name="connsiteX15" fmla="*/ 770061 w 832880"/>
                    <a:gd name="connsiteY15" fmla="*/ 1762785 h 2112990"/>
                    <a:gd name="connsiteX16" fmla="*/ 737026 w 832880"/>
                    <a:gd name="connsiteY16" fmla="*/ 1731072 h 2112990"/>
                    <a:gd name="connsiteX17" fmla="*/ 738348 w 832880"/>
                    <a:gd name="connsiteY17" fmla="*/ 1016202 h 2112990"/>
                    <a:gd name="connsiteX18" fmla="*/ 709938 w 832880"/>
                    <a:gd name="connsiteY18" fmla="*/ 988452 h 2112990"/>
                    <a:gd name="connsiteX19" fmla="*/ 187990 w 832880"/>
                    <a:gd name="connsiteY19" fmla="*/ 989774 h 2112990"/>
                    <a:gd name="connsiteX20" fmla="*/ 157598 w 832880"/>
                    <a:gd name="connsiteY20" fmla="*/ 958721 h 2112990"/>
                    <a:gd name="connsiteX21" fmla="*/ 158259 w 832880"/>
                    <a:gd name="connsiteY21" fmla="*/ 214119 h 2112990"/>
                    <a:gd name="connsiteX22" fmla="*/ 174776 w 832880"/>
                    <a:gd name="connsiteY22" fmla="*/ 152014 h 2112990"/>
                    <a:gd name="connsiteX23" fmla="*/ 140420 w 832880"/>
                    <a:gd name="connsiteY23" fmla="*/ 10626 h 2112990"/>
                    <a:gd name="connsiteX24" fmla="*/ 9603 w 832880"/>
                    <a:gd name="connsiteY24" fmla="*/ 55553 h 2112990"/>
                    <a:gd name="connsiteX25" fmla="*/ 67744 w 832880"/>
                    <a:gd name="connsiteY25" fmla="*/ 190334 h 2112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2880" h="2112990">
                      <a:moveTo>
                        <a:pt x="67744" y="190334"/>
                      </a:moveTo>
                      <a:cubicBezTo>
                        <a:pt x="86243" y="195620"/>
                        <a:pt x="85582" y="206191"/>
                        <a:pt x="85582" y="219405"/>
                      </a:cubicBezTo>
                      <a:cubicBezTo>
                        <a:pt x="85582" y="483682"/>
                        <a:pt x="85582" y="747960"/>
                        <a:pt x="84922" y="1012237"/>
                      </a:cubicBezTo>
                      <a:cubicBezTo>
                        <a:pt x="84922" y="1037344"/>
                        <a:pt x="92189" y="1042629"/>
                        <a:pt x="115974" y="1042629"/>
                      </a:cubicBezTo>
                      <a:cubicBezTo>
                        <a:pt x="294362" y="1041969"/>
                        <a:pt x="472749" y="1042629"/>
                        <a:pt x="651797" y="1041308"/>
                      </a:cubicBezTo>
                      <a:cubicBezTo>
                        <a:pt x="678885" y="1041308"/>
                        <a:pt x="683510" y="1049236"/>
                        <a:pt x="683510" y="1074343"/>
                      </a:cubicBezTo>
                      <a:cubicBezTo>
                        <a:pt x="682849" y="1287086"/>
                        <a:pt x="682849" y="1499168"/>
                        <a:pt x="682849" y="1711912"/>
                      </a:cubicBezTo>
                      <a:cubicBezTo>
                        <a:pt x="682849" y="1759482"/>
                        <a:pt x="682849" y="1759482"/>
                        <a:pt x="634619" y="1762125"/>
                      </a:cubicBezTo>
                      <a:cubicBezTo>
                        <a:pt x="631976" y="1762125"/>
                        <a:pt x="629333" y="1763446"/>
                        <a:pt x="626691" y="1764107"/>
                      </a:cubicBezTo>
                      <a:cubicBezTo>
                        <a:pt x="626691" y="1775999"/>
                        <a:pt x="627351" y="1787231"/>
                        <a:pt x="627351" y="1799124"/>
                      </a:cubicBezTo>
                      <a:cubicBezTo>
                        <a:pt x="625369" y="1893603"/>
                        <a:pt x="624048" y="1988082"/>
                        <a:pt x="622066" y="2081900"/>
                      </a:cubicBezTo>
                      <a:cubicBezTo>
                        <a:pt x="621405" y="2105025"/>
                        <a:pt x="629333" y="2113614"/>
                        <a:pt x="653118" y="2112953"/>
                      </a:cubicBezTo>
                      <a:cubicBezTo>
                        <a:pt x="703992" y="2111632"/>
                        <a:pt x="754865" y="2111632"/>
                        <a:pt x="805739" y="2112953"/>
                      </a:cubicBezTo>
                      <a:cubicBezTo>
                        <a:pt x="828202" y="2113614"/>
                        <a:pt x="833488" y="2105685"/>
                        <a:pt x="832827" y="2083222"/>
                      </a:cubicBezTo>
                      <a:cubicBezTo>
                        <a:pt x="830845" y="1977511"/>
                        <a:pt x="831506" y="1871139"/>
                        <a:pt x="830845" y="1765428"/>
                      </a:cubicBezTo>
                      <a:cubicBezTo>
                        <a:pt x="811024" y="1758821"/>
                        <a:pt x="789882" y="1761464"/>
                        <a:pt x="770061" y="1762785"/>
                      </a:cubicBezTo>
                      <a:cubicBezTo>
                        <a:pt x="744955" y="1764767"/>
                        <a:pt x="737026" y="1757500"/>
                        <a:pt x="737026" y="1731072"/>
                      </a:cubicBezTo>
                      <a:cubicBezTo>
                        <a:pt x="738348" y="1492562"/>
                        <a:pt x="737687" y="1254712"/>
                        <a:pt x="738348" y="1016202"/>
                      </a:cubicBezTo>
                      <a:cubicBezTo>
                        <a:pt x="738348" y="993738"/>
                        <a:pt x="731741" y="987792"/>
                        <a:pt x="709938" y="988452"/>
                      </a:cubicBezTo>
                      <a:cubicBezTo>
                        <a:pt x="536175" y="989113"/>
                        <a:pt x="361752" y="988452"/>
                        <a:pt x="187990" y="989774"/>
                      </a:cubicBezTo>
                      <a:cubicBezTo>
                        <a:pt x="162883" y="989774"/>
                        <a:pt x="156937" y="982506"/>
                        <a:pt x="157598" y="958721"/>
                      </a:cubicBezTo>
                      <a:cubicBezTo>
                        <a:pt x="158259" y="710300"/>
                        <a:pt x="158259" y="462540"/>
                        <a:pt x="158259" y="214119"/>
                      </a:cubicBezTo>
                      <a:cubicBezTo>
                        <a:pt x="158259" y="191656"/>
                        <a:pt x="160901" y="172496"/>
                        <a:pt x="174776" y="152014"/>
                      </a:cubicBezTo>
                      <a:cubicBezTo>
                        <a:pt x="207150" y="104444"/>
                        <a:pt x="188651" y="34411"/>
                        <a:pt x="140420" y="10626"/>
                      </a:cubicBezTo>
                      <a:cubicBezTo>
                        <a:pt x="90207" y="-14481"/>
                        <a:pt x="30084" y="6662"/>
                        <a:pt x="9603" y="55553"/>
                      </a:cubicBezTo>
                      <a:cubicBezTo>
                        <a:pt x="-15504" y="111051"/>
                        <a:pt x="10263" y="173156"/>
                        <a:pt x="67744" y="190334"/>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4" name="Freeform: Shape 33">
                  <a:extLst>
                    <a:ext uri="{FF2B5EF4-FFF2-40B4-BE49-F238E27FC236}">
                      <a16:creationId xmlns:a16="http://schemas.microsoft.com/office/drawing/2014/main" xmlns="" id="{BB6762A2-D376-FC0B-C51D-A0C2EEF26ED9}"/>
                    </a:ext>
                  </a:extLst>
                </p:cNvPr>
                <p:cNvSpPr/>
                <p:nvPr/>
              </p:nvSpPr>
              <p:spPr>
                <a:xfrm>
                  <a:off x="3359158" y="3849861"/>
                  <a:ext cx="1583966" cy="1084079"/>
                </a:xfrm>
                <a:custGeom>
                  <a:avLst/>
                  <a:gdLst>
                    <a:gd name="connsiteX0" fmla="*/ 162118 w 1583966"/>
                    <a:gd name="connsiteY0" fmla="*/ 885330 h 1084079"/>
                    <a:gd name="connsiteX1" fmla="*/ 162118 w 1583966"/>
                    <a:gd name="connsiteY1" fmla="*/ 156584 h 1084079"/>
                    <a:gd name="connsiteX2" fmla="*/ 154851 w 1583966"/>
                    <a:gd name="connsiteY2" fmla="*/ 110336 h 1084079"/>
                    <a:gd name="connsiteX3" fmla="*/ 166083 w 1583966"/>
                    <a:gd name="connsiteY3" fmla="*/ 108354 h 1084079"/>
                    <a:gd name="connsiteX4" fmla="*/ 1213282 w 1583966"/>
                    <a:gd name="connsiteY4" fmla="*/ 107693 h 1084079"/>
                    <a:gd name="connsiteX5" fmla="*/ 1235085 w 1583966"/>
                    <a:gd name="connsiteY5" fmla="*/ 130817 h 1084079"/>
                    <a:gd name="connsiteX6" fmla="*/ 1234424 w 1583966"/>
                    <a:gd name="connsiteY6" fmla="*/ 189619 h 1084079"/>
                    <a:gd name="connsiteX7" fmla="*/ 1255566 w 1583966"/>
                    <a:gd name="connsiteY7" fmla="*/ 210761 h 1084079"/>
                    <a:gd name="connsiteX8" fmla="*/ 1410829 w 1583966"/>
                    <a:gd name="connsiteY8" fmla="*/ 211422 h 1084079"/>
                    <a:gd name="connsiteX9" fmla="*/ 1555521 w 1583966"/>
                    <a:gd name="connsiteY9" fmla="*/ 210761 h 1084079"/>
                    <a:gd name="connsiteX10" fmla="*/ 1583931 w 1583966"/>
                    <a:gd name="connsiteY10" fmla="*/ 182351 h 1084079"/>
                    <a:gd name="connsiteX11" fmla="*/ 1583931 w 1583966"/>
                    <a:gd name="connsiteY11" fmla="*/ 29731 h 1084079"/>
                    <a:gd name="connsiteX12" fmla="*/ 1552878 w 1583966"/>
                    <a:gd name="connsiteY12" fmla="*/ 661 h 1084079"/>
                    <a:gd name="connsiteX13" fmla="*/ 1405544 w 1583966"/>
                    <a:gd name="connsiteY13" fmla="*/ 661 h 1084079"/>
                    <a:gd name="connsiteX14" fmla="*/ 1255566 w 1583966"/>
                    <a:gd name="connsiteY14" fmla="*/ 0 h 1084079"/>
                    <a:gd name="connsiteX15" fmla="*/ 1234424 w 1583966"/>
                    <a:gd name="connsiteY15" fmla="*/ 20481 h 1084079"/>
                    <a:gd name="connsiteX16" fmla="*/ 1200729 w 1583966"/>
                    <a:gd name="connsiteY16" fmla="*/ 53516 h 1084079"/>
                    <a:gd name="connsiteX17" fmla="*/ 158815 w 1583966"/>
                    <a:gd name="connsiteY17" fmla="*/ 52855 h 1084079"/>
                    <a:gd name="connsiteX18" fmla="*/ 89442 w 1583966"/>
                    <a:gd name="connsiteY18" fmla="*/ 122228 h 1084079"/>
                    <a:gd name="connsiteX19" fmla="*/ 89442 w 1583966"/>
                    <a:gd name="connsiteY19" fmla="*/ 861544 h 1084079"/>
                    <a:gd name="connsiteX20" fmla="*/ 66318 w 1583966"/>
                    <a:gd name="connsiteY20" fmla="*/ 893918 h 1084079"/>
                    <a:gd name="connsiteX21" fmla="*/ 17427 w 1583966"/>
                    <a:gd name="connsiteY21" fmla="*/ 928935 h 1084079"/>
                    <a:gd name="connsiteX22" fmla="*/ 31301 w 1583966"/>
                    <a:gd name="connsiteY22" fmla="*/ 1061074 h 1084079"/>
                    <a:gd name="connsiteX23" fmla="*/ 155512 w 1583966"/>
                    <a:gd name="connsiteY23" fmla="*/ 1064377 h 1084079"/>
                    <a:gd name="connsiteX24" fmla="*/ 175993 w 1583966"/>
                    <a:gd name="connsiteY24" fmla="*/ 932900 h 1084079"/>
                    <a:gd name="connsiteX25" fmla="*/ 162118 w 1583966"/>
                    <a:gd name="connsiteY25" fmla="*/ 885330 h 108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3966" h="1084079">
                      <a:moveTo>
                        <a:pt x="162118" y="885330"/>
                      </a:moveTo>
                      <a:cubicBezTo>
                        <a:pt x="162118" y="642194"/>
                        <a:pt x="162118" y="399720"/>
                        <a:pt x="162118" y="156584"/>
                      </a:cubicBezTo>
                      <a:cubicBezTo>
                        <a:pt x="162118" y="141388"/>
                        <a:pt x="163440" y="125532"/>
                        <a:pt x="154851" y="110336"/>
                      </a:cubicBezTo>
                      <a:cubicBezTo>
                        <a:pt x="160797" y="109675"/>
                        <a:pt x="163440" y="108354"/>
                        <a:pt x="166083" y="108354"/>
                      </a:cubicBezTo>
                      <a:cubicBezTo>
                        <a:pt x="514929" y="108354"/>
                        <a:pt x="864436" y="108354"/>
                        <a:pt x="1213282" y="107693"/>
                      </a:cubicBezTo>
                      <a:cubicBezTo>
                        <a:pt x="1231782" y="107693"/>
                        <a:pt x="1235746" y="114960"/>
                        <a:pt x="1235085" y="130817"/>
                      </a:cubicBezTo>
                      <a:cubicBezTo>
                        <a:pt x="1233764" y="150638"/>
                        <a:pt x="1235746" y="170459"/>
                        <a:pt x="1234424" y="189619"/>
                      </a:cubicBezTo>
                      <a:cubicBezTo>
                        <a:pt x="1233103" y="206137"/>
                        <a:pt x="1238388" y="211422"/>
                        <a:pt x="1255566" y="210761"/>
                      </a:cubicBezTo>
                      <a:cubicBezTo>
                        <a:pt x="1307101" y="210101"/>
                        <a:pt x="1359295" y="210761"/>
                        <a:pt x="1410829" y="211422"/>
                      </a:cubicBezTo>
                      <a:cubicBezTo>
                        <a:pt x="1459060" y="211422"/>
                        <a:pt x="1507291" y="210101"/>
                        <a:pt x="1555521" y="210761"/>
                      </a:cubicBezTo>
                      <a:cubicBezTo>
                        <a:pt x="1576003" y="210761"/>
                        <a:pt x="1584592" y="203494"/>
                        <a:pt x="1583931" y="182351"/>
                      </a:cubicBezTo>
                      <a:cubicBezTo>
                        <a:pt x="1583270" y="131478"/>
                        <a:pt x="1582610" y="80605"/>
                        <a:pt x="1583931" y="29731"/>
                      </a:cubicBezTo>
                      <a:cubicBezTo>
                        <a:pt x="1584592" y="6607"/>
                        <a:pt x="1574021" y="661"/>
                        <a:pt x="1552878" y="661"/>
                      </a:cubicBezTo>
                      <a:cubicBezTo>
                        <a:pt x="1503987" y="1321"/>
                        <a:pt x="1454435" y="661"/>
                        <a:pt x="1405544" y="661"/>
                      </a:cubicBezTo>
                      <a:cubicBezTo>
                        <a:pt x="1355331" y="661"/>
                        <a:pt x="1305779" y="661"/>
                        <a:pt x="1255566" y="0"/>
                      </a:cubicBezTo>
                      <a:cubicBezTo>
                        <a:pt x="1239710" y="0"/>
                        <a:pt x="1231121" y="3964"/>
                        <a:pt x="1234424" y="20481"/>
                      </a:cubicBezTo>
                      <a:cubicBezTo>
                        <a:pt x="1240370" y="49552"/>
                        <a:pt x="1225835" y="53516"/>
                        <a:pt x="1200729" y="53516"/>
                      </a:cubicBezTo>
                      <a:cubicBezTo>
                        <a:pt x="853204" y="52855"/>
                        <a:pt x="506340" y="52855"/>
                        <a:pt x="158815" y="52855"/>
                      </a:cubicBezTo>
                      <a:cubicBezTo>
                        <a:pt x="113888" y="52855"/>
                        <a:pt x="89442" y="77301"/>
                        <a:pt x="89442" y="122228"/>
                      </a:cubicBezTo>
                      <a:cubicBezTo>
                        <a:pt x="89442" y="368667"/>
                        <a:pt x="89442" y="615106"/>
                        <a:pt x="89442" y="861544"/>
                      </a:cubicBezTo>
                      <a:cubicBezTo>
                        <a:pt x="89442" y="879383"/>
                        <a:pt x="88121" y="891276"/>
                        <a:pt x="66318" y="893918"/>
                      </a:cubicBezTo>
                      <a:cubicBezTo>
                        <a:pt x="45176" y="896561"/>
                        <a:pt x="29319" y="911096"/>
                        <a:pt x="17427" y="928935"/>
                      </a:cubicBezTo>
                      <a:cubicBezTo>
                        <a:pt x="-10323" y="970559"/>
                        <a:pt x="-4376" y="1029361"/>
                        <a:pt x="31301" y="1061074"/>
                      </a:cubicBezTo>
                      <a:cubicBezTo>
                        <a:pt x="63675" y="1090145"/>
                        <a:pt x="120495" y="1092127"/>
                        <a:pt x="155512" y="1064377"/>
                      </a:cubicBezTo>
                      <a:cubicBezTo>
                        <a:pt x="192510" y="1034646"/>
                        <a:pt x="202421" y="975845"/>
                        <a:pt x="175993" y="932900"/>
                      </a:cubicBezTo>
                      <a:cubicBezTo>
                        <a:pt x="164761" y="919025"/>
                        <a:pt x="162118" y="903168"/>
                        <a:pt x="162118" y="885330"/>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5" name="Freeform: Shape 34">
                  <a:extLst>
                    <a:ext uri="{FF2B5EF4-FFF2-40B4-BE49-F238E27FC236}">
                      <a16:creationId xmlns:a16="http://schemas.microsoft.com/office/drawing/2014/main" xmlns="" id="{E9A5C2B8-BCB5-C8A7-62B7-8CB1B39BA609}"/>
                    </a:ext>
                  </a:extLst>
                </p:cNvPr>
                <p:cNvSpPr/>
                <p:nvPr/>
              </p:nvSpPr>
              <p:spPr>
                <a:xfrm>
                  <a:off x="5898934" y="4190086"/>
                  <a:ext cx="245340" cy="2179597"/>
                </a:xfrm>
                <a:custGeom>
                  <a:avLst/>
                  <a:gdLst>
                    <a:gd name="connsiteX0" fmla="*/ 65588 w 245340"/>
                    <a:gd name="connsiteY0" fmla="*/ 33 h 2179597"/>
                    <a:gd name="connsiteX1" fmla="*/ 34535 w 245340"/>
                    <a:gd name="connsiteY1" fmla="*/ 31746 h 2179597"/>
                    <a:gd name="connsiteX2" fmla="*/ 33874 w 245340"/>
                    <a:gd name="connsiteY2" fmla="*/ 179081 h 2179597"/>
                    <a:gd name="connsiteX3" fmla="*/ 33874 w 245340"/>
                    <a:gd name="connsiteY3" fmla="*/ 331701 h 2179597"/>
                    <a:gd name="connsiteX4" fmla="*/ 53034 w 245340"/>
                    <a:gd name="connsiteY4" fmla="*/ 351522 h 2179597"/>
                    <a:gd name="connsiteX5" fmla="*/ 86730 w 245340"/>
                    <a:gd name="connsiteY5" fmla="*/ 387860 h 2179597"/>
                    <a:gd name="connsiteX6" fmla="*/ 86730 w 245340"/>
                    <a:gd name="connsiteY6" fmla="*/ 1949740 h 2179597"/>
                    <a:gd name="connsiteX7" fmla="*/ 58981 w 245340"/>
                    <a:gd name="connsiteY7" fmla="*/ 1990703 h 2179597"/>
                    <a:gd name="connsiteX8" fmla="*/ 13393 w 245340"/>
                    <a:gd name="connsiteY8" fmla="*/ 2029023 h 2179597"/>
                    <a:gd name="connsiteX9" fmla="*/ 35856 w 245340"/>
                    <a:gd name="connsiteY9" fmla="*/ 2160501 h 2179597"/>
                    <a:gd name="connsiteX10" fmla="*/ 155442 w 245340"/>
                    <a:gd name="connsiteY10" fmla="*/ 2158519 h 2179597"/>
                    <a:gd name="connsiteX11" fmla="*/ 173281 w 245340"/>
                    <a:gd name="connsiteY11" fmla="*/ 2027041 h 2179597"/>
                    <a:gd name="connsiteX12" fmla="*/ 158745 w 245340"/>
                    <a:gd name="connsiteY12" fmla="*/ 1974846 h 2179597"/>
                    <a:gd name="connsiteX13" fmla="*/ 159406 w 245340"/>
                    <a:gd name="connsiteY13" fmla="*/ 418912 h 2179597"/>
                    <a:gd name="connsiteX14" fmla="*/ 164031 w 245340"/>
                    <a:gd name="connsiteY14" fmla="*/ 356807 h 2179597"/>
                    <a:gd name="connsiteX15" fmla="*/ 223493 w 245340"/>
                    <a:gd name="connsiteY15" fmla="*/ 352843 h 2179597"/>
                    <a:gd name="connsiteX16" fmla="*/ 244636 w 245340"/>
                    <a:gd name="connsiteY16" fmla="*/ 331701 h 2179597"/>
                    <a:gd name="connsiteX17" fmla="*/ 245296 w 245340"/>
                    <a:gd name="connsiteY17" fmla="*/ 179081 h 2179597"/>
                    <a:gd name="connsiteX18" fmla="*/ 245296 w 245340"/>
                    <a:gd name="connsiteY18" fmla="*/ 34389 h 2179597"/>
                    <a:gd name="connsiteX19" fmla="*/ 213583 w 245340"/>
                    <a:gd name="connsiteY19" fmla="*/ 693 h 2179597"/>
                    <a:gd name="connsiteX20" fmla="*/ 65588 w 245340"/>
                    <a:gd name="connsiteY20" fmla="*/ 33 h 21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5340" h="2179597">
                      <a:moveTo>
                        <a:pt x="65588" y="33"/>
                      </a:moveTo>
                      <a:cubicBezTo>
                        <a:pt x="42463" y="-628"/>
                        <a:pt x="33874" y="8622"/>
                        <a:pt x="34535" y="31746"/>
                      </a:cubicBezTo>
                      <a:cubicBezTo>
                        <a:pt x="35196" y="80638"/>
                        <a:pt x="33874" y="130190"/>
                        <a:pt x="33874" y="179081"/>
                      </a:cubicBezTo>
                      <a:cubicBezTo>
                        <a:pt x="33874" y="229954"/>
                        <a:pt x="34535" y="280828"/>
                        <a:pt x="33874" y="331701"/>
                      </a:cubicBezTo>
                      <a:cubicBezTo>
                        <a:pt x="33874" y="346236"/>
                        <a:pt x="37838" y="354825"/>
                        <a:pt x="53034" y="351522"/>
                      </a:cubicBezTo>
                      <a:cubicBezTo>
                        <a:pt x="84087" y="345576"/>
                        <a:pt x="86730" y="362093"/>
                        <a:pt x="86730" y="387860"/>
                      </a:cubicBezTo>
                      <a:cubicBezTo>
                        <a:pt x="86069" y="908487"/>
                        <a:pt x="86069" y="1429113"/>
                        <a:pt x="86730" y="1949740"/>
                      </a:cubicBezTo>
                      <a:cubicBezTo>
                        <a:pt x="86730" y="1971543"/>
                        <a:pt x="86069" y="1986078"/>
                        <a:pt x="58981" y="1990703"/>
                      </a:cubicBezTo>
                      <a:cubicBezTo>
                        <a:pt x="38499" y="1994006"/>
                        <a:pt x="23303" y="2010524"/>
                        <a:pt x="13393" y="2029023"/>
                      </a:cubicBezTo>
                      <a:cubicBezTo>
                        <a:pt x="-11053" y="2072629"/>
                        <a:pt x="-1142" y="2131431"/>
                        <a:pt x="35856" y="2160501"/>
                      </a:cubicBezTo>
                      <a:cubicBezTo>
                        <a:pt x="68891" y="2186929"/>
                        <a:pt x="123068" y="2185608"/>
                        <a:pt x="155442" y="2158519"/>
                      </a:cubicBezTo>
                      <a:cubicBezTo>
                        <a:pt x="191780" y="2127467"/>
                        <a:pt x="201030" y="2068665"/>
                        <a:pt x="173281" y="2027041"/>
                      </a:cubicBezTo>
                      <a:cubicBezTo>
                        <a:pt x="162049" y="2009863"/>
                        <a:pt x="158745" y="1994006"/>
                        <a:pt x="158745" y="1974846"/>
                      </a:cubicBezTo>
                      <a:cubicBezTo>
                        <a:pt x="158745" y="1456202"/>
                        <a:pt x="158745" y="937557"/>
                        <a:pt x="159406" y="418912"/>
                      </a:cubicBezTo>
                      <a:cubicBezTo>
                        <a:pt x="159406" y="397771"/>
                        <a:pt x="150156" y="371343"/>
                        <a:pt x="164031" y="356807"/>
                      </a:cubicBezTo>
                      <a:cubicBezTo>
                        <a:pt x="177245" y="343594"/>
                        <a:pt x="203012" y="352843"/>
                        <a:pt x="223493" y="352843"/>
                      </a:cubicBezTo>
                      <a:cubicBezTo>
                        <a:pt x="239350" y="352843"/>
                        <a:pt x="245296" y="348219"/>
                        <a:pt x="244636" y="331701"/>
                      </a:cubicBezTo>
                      <a:cubicBezTo>
                        <a:pt x="243975" y="280828"/>
                        <a:pt x="244636" y="229954"/>
                        <a:pt x="245296" y="179081"/>
                      </a:cubicBezTo>
                      <a:cubicBezTo>
                        <a:pt x="245296" y="130850"/>
                        <a:pt x="243975" y="82620"/>
                        <a:pt x="245296" y="34389"/>
                      </a:cubicBezTo>
                      <a:cubicBezTo>
                        <a:pt x="245957" y="10604"/>
                        <a:pt x="239350" y="33"/>
                        <a:pt x="213583" y="693"/>
                      </a:cubicBezTo>
                      <a:cubicBezTo>
                        <a:pt x="163370" y="1354"/>
                        <a:pt x="114479" y="1354"/>
                        <a:pt x="65588" y="33"/>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6" name="Freeform: Shape 35">
                  <a:extLst>
                    <a:ext uri="{FF2B5EF4-FFF2-40B4-BE49-F238E27FC236}">
                      <a16:creationId xmlns:a16="http://schemas.microsoft.com/office/drawing/2014/main" xmlns="" id="{A6E774F2-B9CD-0994-0CB5-A509AC4B1987}"/>
                    </a:ext>
                  </a:extLst>
                </p:cNvPr>
                <p:cNvSpPr/>
                <p:nvPr/>
              </p:nvSpPr>
              <p:spPr>
                <a:xfrm>
                  <a:off x="4227471" y="4190083"/>
                  <a:ext cx="1075696" cy="1355897"/>
                </a:xfrm>
                <a:custGeom>
                  <a:avLst/>
                  <a:gdLst>
                    <a:gd name="connsiteX0" fmla="*/ 855025 w 1075696"/>
                    <a:gd name="connsiteY0" fmla="*/ 1271871 h 1355897"/>
                    <a:gd name="connsiteX1" fmla="*/ 958093 w 1075696"/>
                    <a:gd name="connsiteY1" fmla="*/ 1234211 h 1355897"/>
                    <a:gd name="connsiteX2" fmla="*/ 979235 w 1075696"/>
                    <a:gd name="connsiteY2" fmla="*/ 1186641 h 1355897"/>
                    <a:gd name="connsiteX3" fmla="*/ 978574 w 1075696"/>
                    <a:gd name="connsiteY3" fmla="*/ 541143 h 1355897"/>
                    <a:gd name="connsiteX4" fmla="*/ 977914 w 1075696"/>
                    <a:gd name="connsiteY4" fmla="*/ 377952 h 1355897"/>
                    <a:gd name="connsiteX5" fmla="*/ 1005663 w 1075696"/>
                    <a:gd name="connsiteY5" fmla="*/ 351524 h 1355897"/>
                    <a:gd name="connsiteX6" fmla="*/ 1051251 w 1075696"/>
                    <a:gd name="connsiteY6" fmla="*/ 352185 h 1355897"/>
                    <a:gd name="connsiteX7" fmla="*/ 1075697 w 1075696"/>
                    <a:gd name="connsiteY7" fmla="*/ 328400 h 1355897"/>
                    <a:gd name="connsiteX8" fmla="*/ 1075697 w 1075696"/>
                    <a:gd name="connsiteY8" fmla="*/ 178422 h 1355897"/>
                    <a:gd name="connsiteX9" fmla="*/ 1075036 w 1075696"/>
                    <a:gd name="connsiteY9" fmla="*/ 28445 h 1355897"/>
                    <a:gd name="connsiteX10" fmla="*/ 1046626 w 1075696"/>
                    <a:gd name="connsiteY10" fmla="*/ 35 h 1355897"/>
                    <a:gd name="connsiteX11" fmla="*/ 896648 w 1075696"/>
                    <a:gd name="connsiteY11" fmla="*/ 35 h 1355897"/>
                    <a:gd name="connsiteX12" fmla="*/ 865596 w 1075696"/>
                    <a:gd name="connsiteY12" fmla="*/ 31088 h 1355897"/>
                    <a:gd name="connsiteX13" fmla="*/ 864935 w 1075696"/>
                    <a:gd name="connsiteY13" fmla="*/ 178422 h 1355897"/>
                    <a:gd name="connsiteX14" fmla="*/ 864935 w 1075696"/>
                    <a:gd name="connsiteY14" fmla="*/ 331043 h 1355897"/>
                    <a:gd name="connsiteX15" fmla="*/ 884095 w 1075696"/>
                    <a:gd name="connsiteY15" fmla="*/ 351524 h 1355897"/>
                    <a:gd name="connsiteX16" fmla="*/ 907880 w 1075696"/>
                    <a:gd name="connsiteY16" fmla="*/ 375970 h 1355897"/>
                    <a:gd name="connsiteX17" fmla="*/ 907220 w 1075696"/>
                    <a:gd name="connsiteY17" fmla="*/ 1171445 h 1355897"/>
                    <a:gd name="connsiteX18" fmla="*/ 861632 w 1075696"/>
                    <a:gd name="connsiteY18" fmla="*/ 1217033 h 1355897"/>
                    <a:gd name="connsiteX19" fmla="*/ 208206 w 1075696"/>
                    <a:gd name="connsiteY19" fmla="*/ 1217694 h 1355897"/>
                    <a:gd name="connsiteX20" fmla="*/ 171868 w 1075696"/>
                    <a:gd name="connsiteY20" fmla="*/ 1198533 h 1355897"/>
                    <a:gd name="connsiteX21" fmla="*/ 57568 w 1075696"/>
                    <a:gd name="connsiteY21" fmla="*/ 1166820 h 1355897"/>
                    <a:gd name="connsiteX22" fmla="*/ 748 w 1075696"/>
                    <a:gd name="connsiteY22" fmla="*/ 1269228 h 1355897"/>
                    <a:gd name="connsiteX23" fmla="*/ 82674 w 1075696"/>
                    <a:gd name="connsiteY23" fmla="*/ 1355118 h 1355897"/>
                    <a:gd name="connsiteX24" fmla="*/ 182439 w 1075696"/>
                    <a:gd name="connsiteY24" fmla="*/ 1296316 h 1355897"/>
                    <a:gd name="connsiteX25" fmla="*/ 220759 w 1075696"/>
                    <a:gd name="connsiteY25" fmla="*/ 1271210 h 1355897"/>
                    <a:gd name="connsiteX26" fmla="*/ 855025 w 1075696"/>
                    <a:gd name="connsiteY26" fmla="*/ 1271871 h 1355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5696" h="1355897">
                      <a:moveTo>
                        <a:pt x="855025" y="1271871"/>
                      </a:moveTo>
                      <a:cubicBezTo>
                        <a:pt x="896648" y="1272531"/>
                        <a:pt x="928362" y="1262621"/>
                        <a:pt x="958093" y="1234211"/>
                      </a:cubicBezTo>
                      <a:cubicBezTo>
                        <a:pt x="973289" y="1219676"/>
                        <a:pt x="979235" y="1206462"/>
                        <a:pt x="979235" y="1186641"/>
                      </a:cubicBezTo>
                      <a:cubicBezTo>
                        <a:pt x="978574" y="971255"/>
                        <a:pt x="978574" y="756529"/>
                        <a:pt x="978574" y="541143"/>
                      </a:cubicBezTo>
                      <a:cubicBezTo>
                        <a:pt x="978574" y="486966"/>
                        <a:pt x="979896" y="432129"/>
                        <a:pt x="977914" y="377952"/>
                      </a:cubicBezTo>
                      <a:cubicBezTo>
                        <a:pt x="977253" y="355488"/>
                        <a:pt x="985181" y="350203"/>
                        <a:pt x="1005663" y="351524"/>
                      </a:cubicBezTo>
                      <a:cubicBezTo>
                        <a:pt x="1020859" y="352845"/>
                        <a:pt x="1036055" y="350863"/>
                        <a:pt x="1051251" y="352185"/>
                      </a:cubicBezTo>
                      <a:cubicBezTo>
                        <a:pt x="1069750" y="353506"/>
                        <a:pt x="1075697" y="347560"/>
                        <a:pt x="1075697" y="328400"/>
                      </a:cubicBezTo>
                      <a:cubicBezTo>
                        <a:pt x="1074375" y="278187"/>
                        <a:pt x="1075697" y="228635"/>
                        <a:pt x="1075697" y="178422"/>
                      </a:cubicBezTo>
                      <a:cubicBezTo>
                        <a:pt x="1075697" y="128210"/>
                        <a:pt x="1074375" y="78657"/>
                        <a:pt x="1075036" y="28445"/>
                      </a:cubicBezTo>
                      <a:cubicBezTo>
                        <a:pt x="1075036" y="7303"/>
                        <a:pt x="1067108" y="35"/>
                        <a:pt x="1046626" y="35"/>
                      </a:cubicBezTo>
                      <a:cubicBezTo>
                        <a:pt x="996413" y="696"/>
                        <a:pt x="946861" y="1357"/>
                        <a:pt x="896648" y="35"/>
                      </a:cubicBezTo>
                      <a:cubicBezTo>
                        <a:pt x="873524" y="-626"/>
                        <a:pt x="864935" y="7964"/>
                        <a:pt x="865596" y="31088"/>
                      </a:cubicBezTo>
                      <a:cubicBezTo>
                        <a:pt x="866257" y="79979"/>
                        <a:pt x="865596" y="129531"/>
                        <a:pt x="864935" y="178422"/>
                      </a:cubicBezTo>
                      <a:cubicBezTo>
                        <a:pt x="864935" y="229296"/>
                        <a:pt x="865596" y="280169"/>
                        <a:pt x="864935" y="331043"/>
                      </a:cubicBezTo>
                      <a:cubicBezTo>
                        <a:pt x="864935" y="344917"/>
                        <a:pt x="867578" y="354167"/>
                        <a:pt x="884095" y="351524"/>
                      </a:cubicBezTo>
                      <a:cubicBezTo>
                        <a:pt x="903255" y="348881"/>
                        <a:pt x="907880" y="358131"/>
                        <a:pt x="907880" y="375970"/>
                      </a:cubicBezTo>
                      <a:cubicBezTo>
                        <a:pt x="907220" y="640908"/>
                        <a:pt x="907880" y="906507"/>
                        <a:pt x="907220" y="1171445"/>
                      </a:cubicBezTo>
                      <a:cubicBezTo>
                        <a:pt x="907220" y="1201837"/>
                        <a:pt x="892024" y="1217033"/>
                        <a:pt x="861632" y="1217033"/>
                      </a:cubicBezTo>
                      <a:cubicBezTo>
                        <a:pt x="643603" y="1217033"/>
                        <a:pt x="426235" y="1217033"/>
                        <a:pt x="208206" y="1217694"/>
                      </a:cubicBezTo>
                      <a:cubicBezTo>
                        <a:pt x="191688" y="1217694"/>
                        <a:pt x="181117" y="1213730"/>
                        <a:pt x="171868" y="1198533"/>
                      </a:cubicBezTo>
                      <a:cubicBezTo>
                        <a:pt x="148743" y="1162195"/>
                        <a:pt x="99852" y="1150303"/>
                        <a:pt x="57568" y="1166820"/>
                      </a:cubicBezTo>
                      <a:cubicBezTo>
                        <a:pt x="18587" y="1182016"/>
                        <a:pt x="-4538" y="1224300"/>
                        <a:pt x="748" y="1269228"/>
                      </a:cubicBezTo>
                      <a:cubicBezTo>
                        <a:pt x="6694" y="1316798"/>
                        <a:pt x="37747" y="1349832"/>
                        <a:pt x="82674" y="1355118"/>
                      </a:cubicBezTo>
                      <a:cubicBezTo>
                        <a:pt x="128262" y="1360403"/>
                        <a:pt x="169885" y="1338600"/>
                        <a:pt x="182439" y="1296316"/>
                      </a:cubicBezTo>
                      <a:cubicBezTo>
                        <a:pt x="189706" y="1273853"/>
                        <a:pt x="201599" y="1271210"/>
                        <a:pt x="220759" y="1271210"/>
                      </a:cubicBezTo>
                      <a:cubicBezTo>
                        <a:pt x="431520" y="1271210"/>
                        <a:pt x="643603" y="1269889"/>
                        <a:pt x="855025" y="1271871"/>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7" name="Freeform: Shape 36">
                  <a:extLst>
                    <a:ext uri="{FF2B5EF4-FFF2-40B4-BE49-F238E27FC236}">
                      <a16:creationId xmlns:a16="http://schemas.microsoft.com/office/drawing/2014/main" xmlns="" id="{03A849A1-8616-046E-BAE6-90807A02E3A4}"/>
                    </a:ext>
                  </a:extLst>
                </p:cNvPr>
                <p:cNvSpPr/>
                <p:nvPr/>
              </p:nvSpPr>
              <p:spPr>
                <a:xfrm>
                  <a:off x="3293888" y="2993741"/>
                  <a:ext cx="1648569" cy="227140"/>
                </a:xfrm>
                <a:custGeom>
                  <a:avLst/>
                  <a:gdLst>
                    <a:gd name="connsiteX0" fmla="*/ 66839 w 1648569"/>
                    <a:gd name="connsiteY0" fmla="*/ 192784 h 227140"/>
                    <a:gd name="connsiteX1" fmla="*/ 173872 w 1648569"/>
                    <a:gd name="connsiteY1" fmla="*/ 153142 h 227140"/>
                    <a:gd name="connsiteX2" fmla="*/ 215496 w 1648569"/>
                    <a:gd name="connsiteY2" fmla="*/ 130679 h 227140"/>
                    <a:gd name="connsiteX3" fmla="*/ 1265338 w 1648569"/>
                    <a:gd name="connsiteY3" fmla="*/ 130679 h 227140"/>
                    <a:gd name="connsiteX4" fmla="*/ 1283837 w 1648569"/>
                    <a:gd name="connsiteY4" fmla="*/ 130679 h 227140"/>
                    <a:gd name="connsiteX5" fmla="*/ 1299694 w 1648569"/>
                    <a:gd name="connsiteY5" fmla="*/ 146535 h 227140"/>
                    <a:gd name="connsiteX6" fmla="*/ 1299694 w 1648569"/>
                    <a:gd name="connsiteY6" fmla="*/ 165035 h 227140"/>
                    <a:gd name="connsiteX7" fmla="*/ 1362460 w 1648569"/>
                    <a:gd name="connsiteY7" fmla="*/ 226479 h 227140"/>
                    <a:gd name="connsiteX8" fmla="*/ 1474778 w 1648569"/>
                    <a:gd name="connsiteY8" fmla="*/ 227140 h 227140"/>
                    <a:gd name="connsiteX9" fmla="*/ 1618809 w 1648569"/>
                    <a:gd name="connsiteY9" fmla="*/ 226479 h 227140"/>
                    <a:gd name="connsiteX10" fmla="*/ 1648540 w 1648569"/>
                    <a:gd name="connsiteY10" fmla="*/ 196748 h 227140"/>
                    <a:gd name="connsiteX11" fmla="*/ 1648540 w 1648569"/>
                    <a:gd name="connsiteY11" fmla="*/ 47431 h 227140"/>
                    <a:gd name="connsiteX12" fmla="*/ 1616827 w 1648569"/>
                    <a:gd name="connsiteY12" fmla="*/ 17040 h 227140"/>
                    <a:gd name="connsiteX13" fmla="*/ 1475438 w 1648569"/>
                    <a:gd name="connsiteY13" fmla="*/ 16379 h 227140"/>
                    <a:gd name="connsiteX14" fmla="*/ 1320175 w 1648569"/>
                    <a:gd name="connsiteY14" fmla="*/ 17040 h 227140"/>
                    <a:gd name="connsiteX15" fmla="*/ 1300355 w 1648569"/>
                    <a:gd name="connsiteY15" fmla="*/ 30253 h 227140"/>
                    <a:gd name="connsiteX16" fmla="*/ 1267980 w 1648569"/>
                    <a:gd name="connsiteY16" fmla="*/ 59324 h 227140"/>
                    <a:gd name="connsiteX17" fmla="*/ 212853 w 1648569"/>
                    <a:gd name="connsiteY17" fmla="*/ 59324 h 227140"/>
                    <a:gd name="connsiteX18" fmla="*/ 169908 w 1648569"/>
                    <a:gd name="connsiteY18" fmla="*/ 36860 h 227140"/>
                    <a:gd name="connsiteX19" fmla="*/ 62215 w 1648569"/>
                    <a:gd name="connsiteY19" fmla="*/ 5808 h 227140"/>
                    <a:gd name="connsiteX20" fmla="*/ 109 w 1648569"/>
                    <a:gd name="connsiteY20" fmla="*/ 102269 h 227140"/>
                    <a:gd name="connsiteX21" fmla="*/ 66839 w 1648569"/>
                    <a:gd name="connsiteY21" fmla="*/ 192784 h 22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569" h="227140">
                      <a:moveTo>
                        <a:pt x="66839" y="192784"/>
                      </a:moveTo>
                      <a:cubicBezTo>
                        <a:pt x="109785" y="204676"/>
                        <a:pt x="154712" y="190141"/>
                        <a:pt x="173872" y="153142"/>
                      </a:cubicBezTo>
                      <a:cubicBezTo>
                        <a:pt x="184443" y="133982"/>
                        <a:pt x="196335" y="130679"/>
                        <a:pt x="215496" y="130679"/>
                      </a:cubicBezTo>
                      <a:cubicBezTo>
                        <a:pt x="565663" y="131339"/>
                        <a:pt x="915170" y="130679"/>
                        <a:pt x="1265338" y="130679"/>
                      </a:cubicBezTo>
                      <a:cubicBezTo>
                        <a:pt x="1271284" y="130679"/>
                        <a:pt x="1277891" y="131339"/>
                        <a:pt x="1283837" y="130679"/>
                      </a:cubicBezTo>
                      <a:cubicBezTo>
                        <a:pt x="1295069" y="130018"/>
                        <a:pt x="1300355" y="134643"/>
                        <a:pt x="1299694" y="146535"/>
                      </a:cubicBezTo>
                      <a:cubicBezTo>
                        <a:pt x="1299033" y="152482"/>
                        <a:pt x="1299694" y="159089"/>
                        <a:pt x="1299694" y="165035"/>
                      </a:cubicBezTo>
                      <a:cubicBezTo>
                        <a:pt x="1299694" y="226479"/>
                        <a:pt x="1299694" y="226479"/>
                        <a:pt x="1362460" y="226479"/>
                      </a:cubicBezTo>
                      <a:cubicBezTo>
                        <a:pt x="1400119" y="226479"/>
                        <a:pt x="1437118" y="227140"/>
                        <a:pt x="1474778" y="227140"/>
                      </a:cubicBezTo>
                      <a:cubicBezTo>
                        <a:pt x="1523008" y="226479"/>
                        <a:pt x="1571239" y="225819"/>
                        <a:pt x="1618809" y="226479"/>
                      </a:cubicBezTo>
                      <a:cubicBezTo>
                        <a:pt x="1641272" y="227140"/>
                        <a:pt x="1648540" y="217890"/>
                        <a:pt x="1648540" y="196748"/>
                      </a:cubicBezTo>
                      <a:cubicBezTo>
                        <a:pt x="1647879" y="147196"/>
                        <a:pt x="1647219" y="96983"/>
                        <a:pt x="1648540" y="47431"/>
                      </a:cubicBezTo>
                      <a:cubicBezTo>
                        <a:pt x="1649201" y="22986"/>
                        <a:pt x="1638630" y="17040"/>
                        <a:pt x="1616827" y="17040"/>
                      </a:cubicBezTo>
                      <a:cubicBezTo>
                        <a:pt x="1569918" y="17700"/>
                        <a:pt x="1522348" y="16379"/>
                        <a:pt x="1475438" y="16379"/>
                      </a:cubicBezTo>
                      <a:cubicBezTo>
                        <a:pt x="1423904" y="16379"/>
                        <a:pt x="1371709" y="17040"/>
                        <a:pt x="1320175" y="17040"/>
                      </a:cubicBezTo>
                      <a:cubicBezTo>
                        <a:pt x="1310926" y="17040"/>
                        <a:pt x="1297712" y="13736"/>
                        <a:pt x="1300355" y="30253"/>
                      </a:cubicBezTo>
                      <a:cubicBezTo>
                        <a:pt x="1304979" y="58002"/>
                        <a:pt x="1289123" y="59324"/>
                        <a:pt x="1267980" y="59324"/>
                      </a:cubicBezTo>
                      <a:cubicBezTo>
                        <a:pt x="916492" y="58663"/>
                        <a:pt x="564342" y="58663"/>
                        <a:pt x="212853" y="59324"/>
                      </a:cubicBezTo>
                      <a:cubicBezTo>
                        <a:pt x="193032" y="59324"/>
                        <a:pt x="181140" y="54699"/>
                        <a:pt x="169908" y="36860"/>
                      </a:cubicBezTo>
                      <a:cubicBezTo>
                        <a:pt x="148105" y="3165"/>
                        <a:pt x="102517" y="-8067"/>
                        <a:pt x="62215" y="5808"/>
                      </a:cubicBezTo>
                      <a:cubicBezTo>
                        <a:pt x="23234" y="19022"/>
                        <a:pt x="-1873" y="57342"/>
                        <a:pt x="109" y="102269"/>
                      </a:cubicBezTo>
                      <a:cubicBezTo>
                        <a:pt x="1431" y="146535"/>
                        <a:pt x="28519" y="182213"/>
                        <a:pt x="66839" y="192784"/>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8" name="Freeform: Shape 37">
                  <a:extLst>
                    <a:ext uri="{FF2B5EF4-FFF2-40B4-BE49-F238E27FC236}">
                      <a16:creationId xmlns:a16="http://schemas.microsoft.com/office/drawing/2014/main" xmlns="" id="{111F82AC-EF86-AA07-87A3-B6F7FFA82FA4}"/>
                    </a:ext>
                  </a:extLst>
                </p:cNvPr>
                <p:cNvSpPr/>
                <p:nvPr/>
              </p:nvSpPr>
              <p:spPr>
                <a:xfrm>
                  <a:off x="6279180" y="1086333"/>
                  <a:ext cx="222690" cy="1732846"/>
                </a:xfrm>
                <a:custGeom>
                  <a:avLst/>
                  <a:gdLst>
                    <a:gd name="connsiteX0" fmla="*/ 85722 w 222690"/>
                    <a:gd name="connsiteY0" fmla="*/ 193430 h 1732846"/>
                    <a:gd name="connsiteX1" fmla="*/ 104882 w 222690"/>
                    <a:gd name="connsiteY1" fmla="*/ 219858 h 1732846"/>
                    <a:gd name="connsiteX2" fmla="*/ 104882 w 222690"/>
                    <a:gd name="connsiteY2" fmla="*/ 860070 h 1732846"/>
                    <a:gd name="connsiteX3" fmla="*/ 105543 w 222690"/>
                    <a:gd name="connsiteY3" fmla="*/ 1355591 h 1732846"/>
                    <a:gd name="connsiteX4" fmla="*/ 80437 w 222690"/>
                    <a:gd name="connsiteY4" fmla="*/ 1382018 h 1732846"/>
                    <a:gd name="connsiteX5" fmla="*/ 13706 w 222690"/>
                    <a:gd name="connsiteY5" fmla="*/ 1384000 h 1732846"/>
                    <a:gd name="connsiteX6" fmla="*/ 14367 w 222690"/>
                    <a:gd name="connsiteY6" fmla="*/ 1416374 h 1732846"/>
                    <a:gd name="connsiteX7" fmla="*/ 8421 w 222690"/>
                    <a:gd name="connsiteY7" fmla="*/ 1685937 h 1732846"/>
                    <a:gd name="connsiteX8" fmla="*/ 56652 w 222690"/>
                    <a:gd name="connsiteY8" fmla="*/ 1732847 h 1732846"/>
                    <a:gd name="connsiteX9" fmla="*/ 174255 w 222690"/>
                    <a:gd name="connsiteY9" fmla="*/ 1732847 h 1732846"/>
                    <a:gd name="connsiteX10" fmla="*/ 222486 w 222690"/>
                    <a:gd name="connsiteY10" fmla="*/ 1683295 h 1732846"/>
                    <a:gd name="connsiteX11" fmla="*/ 217200 w 222690"/>
                    <a:gd name="connsiteY11" fmla="*/ 1384661 h 1732846"/>
                    <a:gd name="connsiteX12" fmla="*/ 196058 w 222690"/>
                    <a:gd name="connsiteY12" fmla="*/ 1382018 h 1732846"/>
                    <a:gd name="connsiteX13" fmla="*/ 158398 w 222690"/>
                    <a:gd name="connsiteY13" fmla="*/ 1343037 h 1732846"/>
                    <a:gd name="connsiteX14" fmla="*/ 158398 w 222690"/>
                    <a:gd name="connsiteY14" fmla="*/ 215233 h 1732846"/>
                    <a:gd name="connsiteX15" fmla="*/ 174916 w 222690"/>
                    <a:gd name="connsiteY15" fmla="*/ 147843 h 1732846"/>
                    <a:gd name="connsiteX16" fmla="*/ 161041 w 222690"/>
                    <a:gd name="connsiteY16" fmla="*/ 26275 h 1732846"/>
                    <a:gd name="connsiteX17" fmla="*/ 48723 w 222690"/>
                    <a:gd name="connsiteY17" fmla="*/ 9758 h 1732846"/>
                    <a:gd name="connsiteX18" fmla="*/ 1814 w 222690"/>
                    <a:gd name="connsiteY18" fmla="*/ 117451 h 1732846"/>
                    <a:gd name="connsiteX19" fmla="*/ 85722 w 222690"/>
                    <a:gd name="connsiteY19" fmla="*/ 193430 h 173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690" h="1732846">
                      <a:moveTo>
                        <a:pt x="85722" y="193430"/>
                      </a:moveTo>
                      <a:cubicBezTo>
                        <a:pt x="107525" y="194752"/>
                        <a:pt x="104882" y="205984"/>
                        <a:pt x="104882" y="219858"/>
                      </a:cubicBezTo>
                      <a:cubicBezTo>
                        <a:pt x="104882" y="433262"/>
                        <a:pt x="104882" y="646666"/>
                        <a:pt x="104882" y="860070"/>
                      </a:cubicBezTo>
                      <a:cubicBezTo>
                        <a:pt x="104882" y="1025244"/>
                        <a:pt x="104882" y="1190417"/>
                        <a:pt x="105543" y="1355591"/>
                      </a:cubicBezTo>
                      <a:cubicBezTo>
                        <a:pt x="105543" y="1374751"/>
                        <a:pt x="101579" y="1382679"/>
                        <a:pt x="80437" y="1382018"/>
                      </a:cubicBezTo>
                      <a:cubicBezTo>
                        <a:pt x="58634" y="1381358"/>
                        <a:pt x="36170" y="1378715"/>
                        <a:pt x="13706" y="1384000"/>
                      </a:cubicBezTo>
                      <a:cubicBezTo>
                        <a:pt x="13706" y="1394571"/>
                        <a:pt x="14367" y="1405143"/>
                        <a:pt x="14367" y="1416374"/>
                      </a:cubicBezTo>
                      <a:cubicBezTo>
                        <a:pt x="18331" y="1506229"/>
                        <a:pt x="6439" y="1596083"/>
                        <a:pt x="8421" y="1685937"/>
                      </a:cubicBezTo>
                      <a:cubicBezTo>
                        <a:pt x="9742" y="1732847"/>
                        <a:pt x="8421" y="1732847"/>
                        <a:pt x="56652" y="1732847"/>
                      </a:cubicBezTo>
                      <a:cubicBezTo>
                        <a:pt x="95633" y="1732847"/>
                        <a:pt x="135274" y="1732847"/>
                        <a:pt x="174255" y="1732847"/>
                      </a:cubicBezTo>
                      <a:cubicBezTo>
                        <a:pt x="221825" y="1732847"/>
                        <a:pt x="221164" y="1732847"/>
                        <a:pt x="222486" y="1683295"/>
                      </a:cubicBezTo>
                      <a:cubicBezTo>
                        <a:pt x="224468" y="1583530"/>
                        <a:pt x="211254" y="1484426"/>
                        <a:pt x="217200" y="1384661"/>
                      </a:cubicBezTo>
                      <a:cubicBezTo>
                        <a:pt x="209933" y="1384000"/>
                        <a:pt x="203326" y="1382018"/>
                        <a:pt x="196058" y="1382018"/>
                      </a:cubicBezTo>
                      <a:cubicBezTo>
                        <a:pt x="158398" y="1381358"/>
                        <a:pt x="158398" y="1381358"/>
                        <a:pt x="158398" y="1343037"/>
                      </a:cubicBezTo>
                      <a:cubicBezTo>
                        <a:pt x="158398" y="967103"/>
                        <a:pt x="158398" y="591168"/>
                        <a:pt x="158398" y="215233"/>
                      </a:cubicBezTo>
                      <a:cubicBezTo>
                        <a:pt x="158398" y="190788"/>
                        <a:pt x="160380" y="169645"/>
                        <a:pt x="174916" y="147843"/>
                      </a:cubicBezTo>
                      <a:cubicBezTo>
                        <a:pt x="199362" y="110844"/>
                        <a:pt x="190772" y="56667"/>
                        <a:pt x="161041" y="26275"/>
                      </a:cubicBezTo>
                      <a:cubicBezTo>
                        <a:pt x="133953" y="-814"/>
                        <a:pt x="84401" y="-8081"/>
                        <a:pt x="48723" y="9758"/>
                      </a:cubicBezTo>
                      <a:cubicBezTo>
                        <a:pt x="12385" y="28918"/>
                        <a:pt x="-6114" y="71202"/>
                        <a:pt x="1814" y="117451"/>
                      </a:cubicBezTo>
                      <a:cubicBezTo>
                        <a:pt x="9742" y="161717"/>
                        <a:pt x="39474" y="190127"/>
                        <a:pt x="85722" y="193430"/>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39" name="Freeform: Shape 38">
                  <a:extLst>
                    <a:ext uri="{FF2B5EF4-FFF2-40B4-BE49-F238E27FC236}">
                      <a16:creationId xmlns:a16="http://schemas.microsoft.com/office/drawing/2014/main" xmlns="" id="{4C3E59A7-9AFB-0EEC-43A2-73662F140ACE}"/>
                    </a:ext>
                  </a:extLst>
                </p:cNvPr>
                <p:cNvSpPr/>
                <p:nvPr/>
              </p:nvSpPr>
              <p:spPr>
                <a:xfrm>
                  <a:off x="3870094" y="2245460"/>
                  <a:ext cx="1373154" cy="572397"/>
                </a:xfrm>
                <a:custGeom>
                  <a:avLst/>
                  <a:gdLst>
                    <a:gd name="connsiteX0" fmla="*/ 99133 w 1373154"/>
                    <a:gd name="connsiteY0" fmla="*/ 196463 h 572397"/>
                    <a:gd name="connsiteX1" fmla="*/ 185023 w 1373154"/>
                    <a:gd name="connsiteY1" fmla="*/ 121805 h 572397"/>
                    <a:gd name="connsiteX2" fmla="*/ 216075 w 1373154"/>
                    <a:gd name="connsiteY2" fmla="*/ 100002 h 572397"/>
                    <a:gd name="connsiteX3" fmla="*/ 1238829 w 1373154"/>
                    <a:gd name="connsiteY3" fmla="*/ 100002 h 572397"/>
                    <a:gd name="connsiteX4" fmla="*/ 1265257 w 1373154"/>
                    <a:gd name="connsiteY4" fmla="*/ 101984 h 572397"/>
                    <a:gd name="connsiteX5" fmla="*/ 1264596 w 1373154"/>
                    <a:gd name="connsiteY5" fmla="*/ 200428 h 572397"/>
                    <a:gd name="connsiteX6" fmla="*/ 1243454 w 1373154"/>
                    <a:gd name="connsiteY6" fmla="*/ 221570 h 572397"/>
                    <a:gd name="connsiteX7" fmla="*/ 1164171 w 1373154"/>
                    <a:gd name="connsiteY7" fmla="*/ 223552 h 572397"/>
                    <a:gd name="connsiteX8" fmla="*/ 1164831 w 1373154"/>
                    <a:gd name="connsiteY8" fmla="*/ 258568 h 572397"/>
                    <a:gd name="connsiteX9" fmla="*/ 1158885 w 1373154"/>
                    <a:gd name="connsiteY9" fmla="*/ 525489 h 572397"/>
                    <a:gd name="connsiteX10" fmla="*/ 1207116 w 1373154"/>
                    <a:gd name="connsiteY10" fmla="*/ 572398 h 572397"/>
                    <a:gd name="connsiteX11" fmla="*/ 1324719 w 1373154"/>
                    <a:gd name="connsiteY11" fmla="*/ 572398 h 572397"/>
                    <a:gd name="connsiteX12" fmla="*/ 1372950 w 1373154"/>
                    <a:gd name="connsiteY12" fmla="*/ 522846 h 572397"/>
                    <a:gd name="connsiteX13" fmla="*/ 1367665 w 1373154"/>
                    <a:gd name="connsiteY13" fmla="*/ 224212 h 572397"/>
                    <a:gd name="connsiteX14" fmla="*/ 1335291 w 1373154"/>
                    <a:gd name="connsiteY14" fmla="*/ 185892 h 572397"/>
                    <a:gd name="connsiteX15" fmla="*/ 1335291 w 1373154"/>
                    <a:gd name="connsiteY15" fmla="*/ 53093 h 572397"/>
                    <a:gd name="connsiteX16" fmla="*/ 1306881 w 1373154"/>
                    <a:gd name="connsiteY16" fmla="*/ 27326 h 572397"/>
                    <a:gd name="connsiteX17" fmla="*/ 192951 w 1373154"/>
                    <a:gd name="connsiteY17" fmla="*/ 27986 h 572397"/>
                    <a:gd name="connsiteX18" fmla="*/ 143399 w 1373154"/>
                    <a:gd name="connsiteY18" fmla="*/ 14112 h 572397"/>
                    <a:gd name="connsiteX19" fmla="*/ 31081 w 1373154"/>
                    <a:gd name="connsiteY19" fmla="*/ 23362 h 572397"/>
                    <a:gd name="connsiteX20" fmla="*/ 7957 w 1373154"/>
                    <a:gd name="connsiteY20" fmla="*/ 139644 h 572397"/>
                    <a:gd name="connsiteX21" fmla="*/ 99133 w 1373154"/>
                    <a:gd name="connsiteY21" fmla="*/ 196463 h 57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3154" h="572397">
                      <a:moveTo>
                        <a:pt x="99133" y="196463"/>
                      </a:moveTo>
                      <a:cubicBezTo>
                        <a:pt x="144060" y="193160"/>
                        <a:pt x="175773" y="168053"/>
                        <a:pt x="185023" y="121805"/>
                      </a:cubicBezTo>
                      <a:cubicBezTo>
                        <a:pt x="188987" y="100663"/>
                        <a:pt x="199558" y="100002"/>
                        <a:pt x="216075" y="100002"/>
                      </a:cubicBezTo>
                      <a:cubicBezTo>
                        <a:pt x="556993" y="100002"/>
                        <a:pt x="897911" y="100002"/>
                        <a:pt x="1238829" y="100002"/>
                      </a:cubicBezTo>
                      <a:cubicBezTo>
                        <a:pt x="1247418" y="100002"/>
                        <a:pt x="1256668" y="101323"/>
                        <a:pt x="1265257" y="101984"/>
                      </a:cubicBezTo>
                      <a:cubicBezTo>
                        <a:pt x="1265257" y="135019"/>
                        <a:pt x="1263936" y="167393"/>
                        <a:pt x="1264596" y="200428"/>
                      </a:cubicBezTo>
                      <a:cubicBezTo>
                        <a:pt x="1265257" y="216945"/>
                        <a:pt x="1259311" y="221570"/>
                        <a:pt x="1243454" y="221570"/>
                      </a:cubicBezTo>
                      <a:cubicBezTo>
                        <a:pt x="1217026" y="221570"/>
                        <a:pt x="1190599" y="218266"/>
                        <a:pt x="1164171" y="223552"/>
                      </a:cubicBezTo>
                      <a:cubicBezTo>
                        <a:pt x="1164171" y="235444"/>
                        <a:pt x="1164171" y="246676"/>
                        <a:pt x="1164831" y="258568"/>
                      </a:cubicBezTo>
                      <a:cubicBezTo>
                        <a:pt x="1168796" y="347762"/>
                        <a:pt x="1156903" y="436295"/>
                        <a:pt x="1158885" y="525489"/>
                      </a:cubicBezTo>
                      <a:cubicBezTo>
                        <a:pt x="1160207" y="571737"/>
                        <a:pt x="1158885" y="572398"/>
                        <a:pt x="1207116" y="572398"/>
                      </a:cubicBezTo>
                      <a:cubicBezTo>
                        <a:pt x="1246097" y="572398"/>
                        <a:pt x="1285739" y="572398"/>
                        <a:pt x="1324719" y="572398"/>
                      </a:cubicBezTo>
                      <a:cubicBezTo>
                        <a:pt x="1372950" y="572398"/>
                        <a:pt x="1372289" y="572398"/>
                        <a:pt x="1372950" y="522846"/>
                      </a:cubicBezTo>
                      <a:cubicBezTo>
                        <a:pt x="1374932" y="423081"/>
                        <a:pt x="1361718" y="323977"/>
                        <a:pt x="1367665" y="224212"/>
                      </a:cubicBezTo>
                      <a:cubicBezTo>
                        <a:pt x="1340576" y="224873"/>
                        <a:pt x="1333969" y="212320"/>
                        <a:pt x="1335291" y="185892"/>
                      </a:cubicBezTo>
                      <a:cubicBezTo>
                        <a:pt x="1337933" y="141626"/>
                        <a:pt x="1335291" y="97359"/>
                        <a:pt x="1335291" y="53093"/>
                      </a:cubicBezTo>
                      <a:cubicBezTo>
                        <a:pt x="1342558" y="26004"/>
                        <a:pt x="1325380" y="27326"/>
                        <a:pt x="1306881" y="27326"/>
                      </a:cubicBezTo>
                      <a:cubicBezTo>
                        <a:pt x="935571" y="27326"/>
                        <a:pt x="564261" y="27326"/>
                        <a:pt x="192951" y="27986"/>
                      </a:cubicBezTo>
                      <a:cubicBezTo>
                        <a:pt x="174452" y="27986"/>
                        <a:pt x="159256" y="24683"/>
                        <a:pt x="143399" y="14112"/>
                      </a:cubicBezTo>
                      <a:cubicBezTo>
                        <a:pt x="109043" y="-8352"/>
                        <a:pt x="60812" y="-3066"/>
                        <a:pt x="31081" y="23362"/>
                      </a:cubicBezTo>
                      <a:cubicBezTo>
                        <a:pt x="1350" y="50450"/>
                        <a:pt x="-8560" y="100002"/>
                        <a:pt x="7957" y="139644"/>
                      </a:cubicBezTo>
                      <a:cubicBezTo>
                        <a:pt x="22492" y="177303"/>
                        <a:pt x="58170" y="199767"/>
                        <a:pt x="99133" y="196463"/>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40" name="Freeform: Shape 39">
                  <a:extLst>
                    <a:ext uri="{FF2B5EF4-FFF2-40B4-BE49-F238E27FC236}">
                      <a16:creationId xmlns:a16="http://schemas.microsoft.com/office/drawing/2014/main" xmlns="" id="{0ECDD223-A64B-4C95-5A59-DB5B4DB06ABD}"/>
                    </a:ext>
                  </a:extLst>
                </p:cNvPr>
                <p:cNvSpPr/>
                <p:nvPr/>
              </p:nvSpPr>
              <p:spPr>
                <a:xfrm>
                  <a:off x="4749966" y="1974605"/>
                  <a:ext cx="912667" cy="843913"/>
                </a:xfrm>
                <a:custGeom>
                  <a:avLst/>
                  <a:gdLst>
                    <a:gd name="connsiteX0" fmla="*/ 96662 w 912667"/>
                    <a:gd name="connsiteY0" fmla="*/ 195773 h 843913"/>
                    <a:gd name="connsiteX1" fmla="*/ 186517 w 912667"/>
                    <a:gd name="connsiteY1" fmla="*/ 119133 h 843913"/>
                    <a:gd name="connsiteX2" fmla="*/ 210302 w 912667"/>
                    <a:gd name="connsiteY2" fmla="*/ 99312 h 843913"/>
                    <a:gd name="connsiteX3" fmla="*/ 759338 w 912667"/>
                    <a:gd name="connsiteY3" fmla="*/ 99312 h 843913"/>
                    <a:gd name="connsiteX4" fmla="*/ 783123 w 912667"/>
                    <a:gd name="connsiteY4" fmla="*/ 123758 h 843913"/>
                    <a:gd name="connsiteX5" fmla="*/ 782462 w 912667"/>
                    <a:gd name="connsiteY5" fmla="*/ 434284 h 843913"/>
                    <a:gd name="connsiteX6" fmla="*/ 724321 w 912667"/>
                    <a:gd name="connsiteY6" fmla="*/ 492425 h 843913"/>
                    <a:gd name="connsiteX7" fmla="*/ 701197 w 912667"/>
                    <a:gd name="connsiteY7" fmla="*/ 517531 h 843913"/>
                    <a:gd name="connsiteX8" fmla="*/ 701197 w 912667"/>
                    <a:gd name="connsiteY8" fmla="*/ 667508 h 843913"/>
                    <a:gd name="connsiteX9" fmla="*/ 704500 w 912667"/>
                    <a:gd name="connsiteY9" fmla="*/ 665526 h 843913"/>
                    <a:gd name="connsiteX10" fmla="*/ 702518 w 912667"/>
                    <a:gd name="connsiteY10" fmla="*/ 820789 h 843913"/>
                    <a:gd name="connsiteX11" fmla="*/ 724982 w 912667"/>
                    <a:gd name="connsiteY11" fmla="*/ 843914 h 843913"/>
                    <a:gd name="connsiteX12" fmla="*/ 888173 w 912667"/>
                    <a:gd name="connsiteY12" fmla="*/ 843914 h 843913"/>
                    <a:gd name="connsiteX13" fmla="*/ 911958 w 912667"/>
                    <a:gd name="connsiteY13" fmla="*/ 819468 h 843913"/>
                    <a:gd name="connsiteX14" fmla="*/ 910637 w 912667"/>
                    <a:gd name="connsiteY14" fmla="*/ 672133 h 843913"/>
                    <a:gd name="connsiteX15" fmla="*/ 910637 w 912667"/>
                    <a:gd name="connsiteY15" fmla="*/ 672133 h 843913"/>
                    <a:gd name="connsiteX16" fmla="*/ 911958 w 912667"/>
                    <a:gd name="connsiteY16" fmla="*/ 666848 h 843913"/>
                    <a:gd name="connsiteX17" fmla="*/ 912619 w 912667"/>
                    <a:gd name="connsiteY17" fmla="*/ 522156 h 843913"/>
                    <a:gd name="connsiteX18" fmla="*/ 883548 w 912667"/>
                    <a:gd name="connsiteY18" fmla="*/ 493085 h 843913"/>
                    <a:gd name="connsiteX19" fmla="*/ 855799 w 912667"/>
                    <a:gd name="connsiteY19" fmla="*/ 464676 h 843913"/>
                    <a:gd name="connsiteX20" fmla="*/ 856460 w 912667"/>
                    <a:gd name="connsiteY20" fmla="*/ 82134 h 843913"/>
                    <a:gd name="connsiteX21" fmla="*/ 818800 w 912667"/>
                    <a:gd name="connsiteY21" fmla="*/ 45796 h 843913"/>
                    <a:gd name="connsiteX22" fmla="*/ 203034 w 912667"/>
                    <a:gd name="connsiteY22" fmla="*/ 45796 h 843913"/>
                    <a:gd name="connsiteX23" fmla="*/ 166035 w 912667"/>
                    <a:gd name="connsiteY23" fmla="*/ 31260 h 843913"/>
                    <a:gd name="connsiteX24" fmla="*/ 48432 w 912667"/>
                    <a:gd name="connsiteY24" fmla="*/ 11440 h 843913"/>
                    <a:gd name="connsiteX25" fmla="*/ 4165 w 912667"/>
                    <a:gd name="connsiteY25" fmla="*/ 127722 h 843913"/>
                    <a:gd name="connsiteX26" fmla="*/ 96662 w 912667"/>
                    <a:gd name="connsiteY26" fmla="*/ 195773 h 84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2667" h="843913">
                      <a:moveTo>
                        <a:pt x="96662" y="195773"/>
                      </a:moveTo>
                      <a:cubicBezTo>
                        <a:pt x="142911" y="194452"/>
                        <a:pt x="177267" y="166703"/>
                        <a:pt x="186517" y="119133"/>
                      </a:cubicBezTo>
                      <a:cubicBezTo>
                        <a:pt x="189820" y="102615"/>
                        <a:pt x="195766" y="99312"/>
                        <a:pt x="210302" y="99312"/>
                      </a:cubicBezTo>
                      <a:cubicBezTo>
                        <a:pt x="393314" y="99973"/>
                        <a:pt x="576326" y="99973"/>
                        <a:pt x="759338" y="99312"/>
                      </a:cubicBezTo>
                      <a:cubicBezTo>
                        <a:pt x="778498" y="99312"/>
                        <a:pt x="783123" y="105258"/>
                        <a:pt x="783123" y="123758"/>
                      </a:cubicBezTo>
                      <a:cubicBezTo>
                        <a:pt x="782462" y="227486"/>
                        <a:pt x="782462" y="330555"/>
                        <a:pt x="782462" y="434284"/>
                      </a:cubicBezTo>
                      <a:cubicBezTo>
                        <a:pt x="782462" y="491764"/>
                        <a:pt x="782462" y="492425"/>
                        <a:pt x="724321" y="492425"/>
                      </a:cubicBezTo>
                      <a:cubicBezTo>
                        <a:pt x="704500" y="492425"/>
                        <a:pt x="700536" y="499692"/>
                        <a:pt x="701197" y="517531"/>
                      </a:cubicBezTo>
                      <a:cubicBezTo>
                        <a:pt x="701858" y="567744"/>
                        <a:pt x="701197" y="617296"/>
                        <a:pt x="701197" y="667508"/>
                      </a:cubicBezTo>
                      <a:cubicBezTo>
                        <a:pt x="701858" y="666187"/>
                        <a:pt x="703179" y="665526"/>
                        <a:pt x="704500" y="665526"/>
                      </a:cubicBezTo>
                      <a:cubicBezTo>
                        <a:pt x="699876" y="717060"/>
                        <a:pt x="703179" y="768595"/>
                        <a:pt x="702518" y="820789"/>
                      </a:cubicBezTo>
                      <a:cubicBezTo>
                        <a:pt x="702518" y="835985"/>
                        <a:pt x="709125" y="843914"/>
                        <a:pt x="724982" y="843914"/>
                      </a:cubicBezTo>
                      <a:cubicBezTo>
                        <a:pt x="779159" y="843914"/>
                        <a:pt x="833996" y="843914"/>
                        <a:pt x="888173" y="843914"/>
                      </a:cubicBezTo>
                      <a:cubicBezTo>
                        <a:pt x="905351" y="843914"/>
                        <a:pt x="911958" y="835985"/>
                        <a:pt x="911958" y="819468"/>
                      </a:cubicBezTo>
                      <a:cubicBezTo>
                        <a:pt x="911298" y="770577"/>
                        <a:pt x="911298" y="721685"/>
                        <a:pt x="910637" y="672133"/>
                      </a:cubicBezTo>
                      <a:cubicBezTo>
                        <a:pt x="910637" y="672133"/>
                        <a:pt x="910637" y="672133"/>
                        <a:pt x="910637" y="672133"/>
                      </a:cubicBezTo>
                      <a:cubicBezTo>
                        <a:pt x="911298" y="670151"/>
                        <a:pt x="911298" y="668830"/>
                        <a:pt x="911958" y="666848"/>
                      </a:cubicBezTo>
                      <a:cubicBezTo>
                        <a:pt x="911958" y="618617"/>
                        <a:pt x="910637" y="570387"/>
                        <a:pt x="912619" y="522156"/>
                      </a:cubicBezTo>
                      <a:cubicBezTo>
                        <a:pt x="913280" y="499031"/>
                        <a:pt x="907333" y="488460"/>
                        <a:pt x="883548" y="493085"/>
                      </a:cubicBezTo>
                      <a:cubicBezTo>
                        <a:pt x="860424" y="497049"/>
                        <a:pt x="855799" y="486478"/>
                        <a:pt x="855799" y="464676"/>
                      </a:cubicBezTo>
                      <a:cubicBezTo>
                        <a:pt x="856460" y="337162"/>
                        <a:pt x="856460" y="209648"/>
                        <a:pt x="856460" y="82134"/>
                      </a:cubicBezTo>
                      <a:cubicBezTo>
                        <a:pt x="856460" y="39189"/>
                        <a:pt x="859763" y="45796"/>
                        <a:pt x="818800" y="45796"/>
                      </a:cubicBezTo>
                      <a:cubicBezTo>
                        <a:pt x="613325" y="45796"/>
                        <a:pt x="408510" y="45796"/>
                        <a:pt x="203034" y="45796"/>
                      </a:cubicBezTo>
                      <a:cubicBezTo>
                        <a:pt x="188499" y="45796"/>
                        <a:pt x="177267" y="44474"/>
                        <a:pt x="166035" y="31260"/>
                      </a:cubicBezTo>
                      <a:cubicBezTo>
                        <a:pt x="138286" y="-1774"/>
                        <a:pt x="86091" y="-9042"/>
                        <a:pt x="48432" y="11440"/>
                      </a:cubicBezTo>
                      <a:cubicBezTo>
                        <a:pt x="10111" y="32582"/>
                        <a:pt x="-9049" y="81473"/>
                        <a:pt x="4165" y="127722"/>
                      </a:cubicBezTo>
                      <a:cubicBezTo>
                        <a:pt x="15397" y="171327"/>
                        <a:pt x="50414" y="196434"/>
                        <a:pt x="96662" y="195773"/>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1" name="Freeform: Shape 60">
                  <a:extLst>
                    <a:ext uri="{FF2B5EF4-FFF2-40B4-BE49-F238E27FC236}">
                      <a16:creationId xmlns:a16="http://schemas.microsoft.com/office/drawing/2014/main" xmlns="" id="{C3489A0A-51A8-D22C-4ADF-C7598792E771}"/>
                    </a:ext>
                  </a:extLst>
                </p:cNvPr>
                <p:cNvSpPr/>
                <p:nvPr/>
              </p:nvSpPr>
              <p:spPr>
                <a:xfrm>
                  <a:off x="7687611" y="4552498"/>
                  <a:ext cx="1189667" cy="1242834"/>
                </a:xfrm>
                <a:custGeom>
                  <a:avLst/>
                  <a:gdLst>
                    <a:gd name="connsiteX0" fmla="*/ 1128465 w 1189667"/>
                    <a:gd name="connsiteY0" fmla="*/ 1052165 h 1242834"/>
                    <a:gd name="connsiteX1" fmla="*/ 1016147 w 1189667"/>
                    <a:gd name="connsiteY1" fmla="*/ 1089825 h 1242834"/>
                    <a:gd name="connsiteX2" fmla="*/ 979809 w 1189667"/>
                    <a:gd name="connsiteY2" fmla="*/ 1108985 h 1242834"/>
                    <a:gd name="connsiteX3" fmla="*/ 85229 w 1189667"/>
                    <a:gd name="connsiteY3" fmla="*/ 1108985 h 1242834"/>
                    <a:gd name="connsiteX4" fmla="*/ 54837 w 1189667"/>
                    <a:gd name="connsiteY4" fmla="*/ 1077272 h 1242834"/>
                    <a:gd name="connsiteX5" fmla="*/ 55498 w 1189667"/>
                    <a:gd name="connsiteY5" fmla="*/ 41304 h 1242834"/>
                    <a:gd name="connsiteX6" fmla="*/ 55498 w 1189667"/>
                    <a:gd name="connsiteY6" fmla="*/ 17519 h 1242834"/>
                    <a:gd name="connsiteX7" fmla="*/ 48891 w 1189667"/>
                    <a:gd name="connsiteY7" fmla="*/ 4305 h 1242834"/>
                    <a:gd name="connsiteX8" fmla="*/ 661 w 1189667"/>
                    <a:gd name="connsiteY8" fmla="*/ 32055 h 1242834"/>
                    <a:gd name="connsiteX9" fmla="*/ 661 w 1189667"/>
                    <a:gd name="connsiteY9" fmla="*/ 583734 h 1242834"/>
                    <a:gd name="connsiteX10" fmla="*/ 0 w 1189667"/>
                    <a:gd name="connsiteY10" fmla="*/ 1130127 h 1242834"/>
                    <a:gd name="connsiteX11" fmla="*/ 33035 w 1189667"/>
                    <a:gd name="connsiteY11" fmla="*/ 1164483 h 1242834"/>
                    <a:gd name="connsiteX12" fmla="*/ 972541 w 1189667"/>
                    <a:gd name="connsiteY12" fmla="*/ 1163823 h 1242834"/>
                    <a:gd name="connsiteX13" fmla="*/ 1008218 w 1189667"/>
                    <a:gd name="connsiteY13" fmla="*/ 1185626 h 1242834"/>
                    <a:gd name="connsiteX14" fmla="*/ 1114590 w 1189667"/>
                    <a:gd name="connsiteY14" fmla="*/ 1241124 h 1242834"/>
                    <a:gd name="connsiteX15" fmla="*/ 1189249 w 1189667"/>
                    <a:gd name="connsiteY15" fmla="*/ 1154573 h 1242834"/>
                    <a:gd name="connsiteX16" fmla="*/ 1128465 w 1189667"/>
                    <a:gd name="connsiteY16" fmla="*/ 1052165 h 124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667" h="1242834">
                      <a:moveTo>
                        <a:pt x="1128465" y="1052165"/>
                      </a:moveTo>
                      <a:cubicBezTo>
                        <a:pt x="1084859" y="1037630"/>
                        <a:pt x="1037950" y="1051505"/>
                        <a:pt x="1016147" y="1089825"/>
                      </a:cubicBezTo>
                      <a:cubicBezTo>
                        <a:pt x="1006897" y="1105682"/>
                        <a:pt x="996986" y="1108985"/>
                        <a:pt x="979809" y="1108985"/>
                      </a:cubicBezTo>
                      <a:cubicBezTo>
                        <a:pt x="681836" y="1108324"/>
                        <a:pt x="383863" y="1108324"/>
                        <a:pt x="85229" y="1108985"/>
                      </a:cubicBezTo>
                      <a:cubicBezTo>
                        <a:pt x="59462" y="1108985"/>
                        <a:pt x="54837" y="1101057"/>
                        <a:pt x="54837" y="1077272"/>
                      </a:cubicBezTo>
                      <a:cubicBezTo>
                        <a:pt x="55498" y="731729"/>
                        <a:pt x="55498" y="386186"/>
                        <a:pt x="55498" y="41304"/>
                      </a:cubicBezTo>
                      <a:cubicBezTo>
                        <a:pt x="55498" y="33376"/>
                        <a:pt x="55498" y="25448"/>
                        <a:pt x="55498" y="17519"/>
                      </a:cubicBezTo>
                      <a:cubicBezTo>
                        <a:pt x="55498" y="12234"/>
                        <a:pt x="54837" y="6948"/>
                        <a:pt x="48891" y="4305"/>
                      </a:cubicBezTo>
                      <a:cubicBezTo>
                        <a:pt x="25106" y="-7587"/>
                        <a:pt x="661" y="6287"/>
                        <a:pt x="661" y="32055"/>
                      </a:cubicBezTo>
                      <a:cubicBezTo>
                        <a:pt x="661" y="215727"/>
                        <a:pt x="661" y="400061"/>
                        <a:pt x="661" y="583734"/>
                      </a:cubicBezTo>
                      <a:cubicBezTo>
                        <a:pt x="661" y="766085"/>
                        <a:pt x="1321" y="947776"/>
                        <a:pt x="0" y="1130127"/>
                      </a:cubicBezTo>
                      <a:cubicBezTo>
                        <a:pt x="0" y="1156555"/>
                        <a:pt x="5285" y="1164483"/>
                        <a:pt x="33035" y="1164483"/>
                      </a:cubicBezTo>
                      <a:cubicBezTo>
                        <a:pt x="346203" y="1163162"/>
                        <a:pt x="659372" y="1163823"/>
                        <a:pt x="972541" y="1163823"/>
                      </a:cubicBezTo>
                      <a:cubicBezTo>
                        <a:pt x="989719" y="1163823"/>
                        <a:pt x="1000951" y="1165144"/>
                        <a:pt x="1008218" y="1185626"/>
                      </a:cubicBezTo>
                      <a:cubicBezTo>
                        <a:pt x="1023414" y="1229231"/>
                        <a:pt x="1065038" y="1249052"/>
                        <a:pt x="1114590" y="1241124"/>
                      </a:cubicBezTo>
                      <a:cubicBezTo>
                        <a:pt x="1155553" y="1234517"/>
                        <a:pt x="1185284" y="1200161"/>
                        <a:pt x="1189249" y="1154573"/>
                      </a:cubicBezTo>
                      <a:cubicBezTo>
                        <a:pt x="1193213" y="1106342"/>
                        <a:pt x="1168767" y="1066040"/>
                        <a:pt x="1128465" y="1052165"/>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2" name="Freeform: Shape 61">
                  <a:extLst>
                    <a:ext uri="{FF2B5EF4-FFF2-40B4-BE49-F238E27FC236}">
                      <a16:creationId xmlns:a16="http://schemas.microsoft.com/office/drawing/2014/main" xmlns="" id="{EA5370B1-3DCC-F2D7-90F9-E4684D8D7F8E}"/>
                    </a:ext>
                  </a:extLst>
                </p:cNvPr>
                <p:cNvSpPr/>
                <p:nvPr/>
              </p:nvSpPr>
              <p:spPr>
                <a:xfrm>
                  <a:off x="6744671" y="4554792"/>
                  <a:ext cx="190088" cy="1673439"/>
                </a:xfrm>
                <a:custGeom>
                  <a:avLst/>
                  <a:gdLst>
                    <a:gd name="connsiteX0" fmla="*/ 146804 w 190088"/>
                    <a:gd name="connsiteY0" fmla="*/ 1460823 h 1673439"/>
                    <a:gd name="connsiteX1" fmla="*/ 146804 w 190088"/>
                    <a:gd name="connsiteY1" fmla="*/ 748595 h 1673439"/>
                    <a:gd name="connsiteX2" fmla="*/ 146804 w 190088"/>
                    <a:gd name="connsiteY2" fmla="*/ 28439 h 1673439"/>
                    <a:gd name="connsiteX3" fmla="*/ 121037 w 190088"/>
                    <a:gd name="connsiteY3" fmla="*/ 29 h 1673439"/>
                    <a:gd name="connsiteX4" fmla="*/ 91306 w 190088"/>
                    <a:gd name="connsiteY4" fmla="*/ 32403 h 1673439"/>
                    <a:gd name="connsiteX5" fmla="*/ 91966 w 190088"/>
                    <a:gd name="connsiteY5" fmla="*/ 1443645 h 1673439"/>
                    <a:gd name="connsiteX6" fmla="*/ 63557 w 190088"/>
                    <a:gd name="connsiteY6" fmla="*/ 1483286 h 1673439"/>
                    <a:gd name="connsiteX7" fmla="*/ 21933 w 190088"/>
                    <a:gd name="connsiteY7" fmla="*/ 1510375 h 1673439"/>
                    <a:gd name="connsiteX8" fmla="*/ 30522 w 190088"/>
                    <a:gd name="connsiteY8" fmla="*/ 1649781 h 1673439"/>
                    <a:gd name="connsiteX9" fmla="*/ 162000 w 190088"/>
                    <a:gd name="connsiteY9" fmla="*/ 1646477 h 1673439"/>
                    <a:gd name="connsiteX10" fmla="*/ 162661 w 190088"/>
                    <a:gd name="connsiteY10" fmla="*/ 1505750 h 1673439"/>
                    <a:gd name="connsiteX11" fmla="*/ 146804 w 190088"/>
                    <a:gd name="connsiteY11" fmla="*/ 1460823 h 167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088" h="1673439">
                      <a:moveTo>
                        <a:pt x="146804" y="1460823"/>
                      </a:moveTo>
                      <a:cubicBezTo>
                        <a:pt x="146804" y="1223634"/>
                        <a:pt x="146804" y="985784"/>
                        <a:pt x="146804" y="748595"/>
                      </a:cubicBezTo>
                      <a:cubicBezTo>
                        <a:pt x="146804" y="508763"/>
                        <a:pt x="146804" y="268271"/>
                        <a:pt x="146804" y="28439"/>
                      </a:cubicBezTo>
                      <a:cubicBezTo>
                        <a:pt x="146804" y="9279"/>
                        <a:pt x="144161" y="690"/>
                        <a:pt x="121037" y="29"/>
                      </a:cubicBezTo>
                      <a:cubicBezTo>
                        <a:pt x="94609" y="-632"/>
                        <a:pt x="91306" y="9940"/>
                        <a:pt x="91306" y="32403"/>
                      </a:cubicBezTo>
                      <a:cubicBezTo>
                        <a:pt x="91966" y="502817"/>
                        <a:pt x="91306" y="973231"/>
                        <a:pt x="91966" y="1443645"/>
                      </a:cubicBezTo>
                      <a:cubicBezTo>
                        <a:pt x="91966" y="1465448"/>
                        <a:pt x="90645" y="1480644"/>
                        <a:pt x="63557" y="1483286"/>
                      </a:cubicBezTo>
                      <a:cubicBezTo>
                        <a:pt x="46379" y="1484608"/>
                        <a:pt x="33165" y="1497161"/>
                        <a:pt x="21933" y="1510375"/>
                      </a:cubicBezTo>
                      <a:cubicBezTo>
                        <a:pt x="-10441" y="1550677"/>
                        <a:pt x="-6477" y="1615425"/>
                        <a:pt x="30522" y="1649781"/>
                      </a:cubicBezTo>
                      <a:cubicBezTo>
                        <a:pt x="66200" y="1682816"/>
                        <a:pt x="128305" y="1680834"/>
                        <a:pt x="162000" y="1646477"/>
                      </a:cubicBezTo>
                      <a:cubicBezTo>
                        <a:pt x="198338" y="1610139"/>
                        <a:pt x="200320" y="1542749"/>
                        <a:pt x="162661" y="1505750"/>
                      </a:cubicBezTo>
                      <a:cubicBezTo>
                        <a:pt x="149447" y="1491875"/>
                        <a:pt x="146804" y="1478662"/>
                        <a:pt x="146804" y="1460823"/>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3" name="Freeform: Shape 62">
                  <a:extLst>
                    <a:ext uri="{FF2B5EF4-FFF2-40B4-BE49-F238E27FC236}">
                      <a16:creationId xmlns:a16="http://schemas.microsoft.com/office/drawing/2014/main" xmlns="" id="{30D8316C-B04D-8D4A-1D38-D9C991807F2E}"/>
                    </a:ext>
                  </a:extLst>
                </p:cNvPr>
                <p:cNvSpPr/>
                <p:nvPr/>
              </p:nvSpPr>
              <p:spPr>
                <a:xfrm>
                  <a:off x="8066153" y="3632493"/>
                  <a:ext cx="1181053" cy="1164453"/>
                </a:xfrm>
                <a:custGeom>
                  <a:avLst/>
                  <a:gdLst>
                    <a:gd name="connsiteX0" fmla="*/ 1129160 w 1181053"/>
                    <a:gd name="connsiteY0" fmla="*/ 979148 h 1164453"/>
                    <a:gd name="connsiteX1" fmla="*/ 1108019 w 1181053"/>
                    <a:gd name="connsiteY1" fmla="*/ 942810 h 1164453"/>
                    <a:gd name="connsiteX2" fmla="*/ 1109340 w 1181053"/>
                    <a:gd name="connsiteY2" fmla="*/ 104390 h 1164453"/>
                    <a:gd name="connsiteX3" fmla="*/ 1074984 w 1181053"/>
                    <a:gd name="connsiteY3" fmla="*/ 71355 h 1164453"/>
                    <a:gd name="connsiteX4" fmla="*/ 383898 w 1181053"/>
                    <a:gd name="connsiteY4" fmla="*/ 72016 h 1164453"/>
                    <a:gd name="connsiteX5" fmla="*/ 349542 w 1181053"/>
                    <a:gd name="connsiteY5" fmla="*/ 69373 h 1164453"/>
                    <a:gd name="connsiteX6" fmla="*/ 348221 w 1181053"/>
                    <a:gd name="connsiteY6" fmla="*/ 1321 h 1164453"/>
                    <a:gd name="connsiteX7" fmla="*/ 337650 w 1181053"/>
                    <a:gd name="connsiteY7" fmla="*/ 1982 h 1164453"/>
                    <a:gd name="connsiteX8" fmla="*/ 32409 w 1181053"/>
                    <a:gd name="connsiteY8" fmla="*/ 0 h 1164453"/>
                    <a:gd name="connsiteX9" fmla="*/ 35 w 1181053"/>
                    <a:gd name="connsiteY9" fmla="*/ 30392 h 1164453"/>
                    <a:gd name="connsiteX10" fmla="*/ 35 w 1181053"/>
                    <a:gd name="connsiteY10" fmla="*/ 180369 h 1164453"/>
                    <a:gd name="connsiteX11" fmla="*/ 29766 w 1181053"/>
                    <a:gd name="connsiteY11" fmla="*/ 210101 h 1164453"/>
                    <a:gd name="connsiteX12" fmla="*/ 177101 w 1181053"/>
                    <a:gd name="connsiteY12" fmla="*/ 210101 h 1164453"/>
                    <a:gd name="connsiteX13" fmla="*/ 292062 w 1181053"/>
                    <a:gd name="connsiteY13" fmla="*/ 209440 h 1164453"/>
                    <a:gd name="connsiteX14" fmla="*/ 349542 w 1181053"/>
                    <a:gd name="connsiteY14" fmla="*/ 147996 h 1164453"/>
                    <a:gd name="connsiteX15" fmla="*/ 381256 w 1181053"/>
                    <a:gd name="connsiteY15" fmla="*/ 146014 h 1164453"/>
                    <a:gd name="connsiteX16" fmla="*/ 1021467 w 1181053"/>
                    <a:gd name="connsiteY16" fmla="*/ 145353 h 1164453"/>
                    <a:gd name="connsiteX17" fmla="*/ 1054502 w 1181053"/>
                    <a:gd name="connsiteY17" fmla="*/ 177066 h 1164453"/>
                    <a:gd name="connsiteX18" fmla="*/ 1054502 w 1181053"/>
                    <a:gd name="connsiteY18" fmla="*/ 945453 h 1164453"/>
                    <a:gd name="connsiteX19" fmla="*/ 1032699 w 1181053"/>
                    <a:gd name="connsiteY19" fmla="*/ 985755 h 1164453"/>
                    <a:gd name="connsiteX20" fmla="*/ 997022 w 1181053"/>
                    <a:gd name="connsiteY20" fmla="*/ 1102037 h 1164453"/>
                    <a:gd name="connsiteX21" fmla="*/ 1094805 w 1181053"/>
                    <a:gd name="connsiteY21" fmla="*/ 1164142 h 1164453"/>
                    <a:gd name="connsiteX22" fmla="*/ 1178712 w 1181053"/>
                    <a:gd name="connsiteY22" fmla="*/ 1090145 h 1164453"/>
                    <a:gd name="connsiteX23" fmla="*/ 1129160 w 1181053"/>
                    <a:gd name="connsiteY23" fmla="*/ 979148 h 11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053" h="1164453">
                      <a:moveTo>
                        <a:pt x="1129160" y="979148"/>
                      </a:moveTo>
                      <a:cubicBezTo>
                        <a:pt x="1110001" y="971220"/>
                        <a:pt x="1108019" y="959988"/>
                        <a:pt x="1108019" y="942810"/>
                      </a:cubicBezTo>
                      <a:cubicBezTo>
                        <a:pt x="1108679" y="663337"/>
                        <a:pt x="1108019" y="383863"/>
                        <a:pt x="1109340" y="104390"/>
                      </a:cubicBezTo>
                      <a:cubicBezTo>
                        <a:pt x="1109340" y="75980"/>
                        <a:pt x="1100751" y="71355"/>
                        <a:pt x="1074984" y="71355"/>
                      </a:cubicBezTo>
                      <a:cubicBezTo>
                        <a:pt x="844402" y="72676"/>
                        <a:pt x="614480" y="72016"/>
                        <a:pt x="383898" y="72016"/>
                      </a:cubicBezTo>
                      <a:cubicBezTo>
                        <a:pt x="372666" y="72016"/>
                        <a:pt x="360774" y="73998"/>
                        <a:pt x="349542" y="69373"/>
                      </a:cubicBezTo>
                      <a:cubicBezTo>
                        <a:pt x="350863" y="46909"/>
                        <a:pt x="352845" y="23785"/>
                        <a:pt x="348221" y="1321"/>
                      </a:cubicBezTo>
                      <a:cubicBezTo>
                        <a:pt x="344917" y="1321"/>
                        <a:pt x="340953" y="1982"/>
                        <a:pt x="337650" y="1982"/>
                      </a:cubicBezTo>
                      <a:cubicBezTo>
                        <a:pt x="235903" y="1321"/>
                        <a:pt x="134156" y="1321"/>
                        <a:pt x="32409" y="0"/>
                      </a:cubicBezTo>
                      <a:cubicBezTo>
                        <a:pt x="9946" y="0"/>
                        <a:pt x="-626" y="5946"/>
                        <a:pt x="35" y="30392"/>
                      </a:cubicBezTo>
                      <a:cubicBezTo>
                        <a:pt x="1357" y="80605"/>
                        <a:pt x="1357" y="130157"/>
                        <a:pt x="35" y="180369"/>
                      </a:cubicBezTo>
                      <a:cubicBezTo>
                        <a:pt x="-626" y="202173"/>
                        <a:pt x="7964" y="210761"/>
                        <a:pt x="29766" y="210101"/>
                      </a:cubicBezTo>
                      <a:cubicBezTo>
                        <a:pt x="78658" y="209440"/>
                        <a:pt x="128210" y="210101"/>
                        <a:pt x="177101" y="210101"/>
                      </a:cubicBezTo>
                      <a:cubicBezTo>
                        <a:pt x="215421" y="210101"/>
                        <a:pt x="253741" y="209440"/>
                        <a:pt x="292062" y="209440"/>
                      </a:cubicBezTo>
                      <a:cubicBezTo>
                        <a:pt x="352845" y="209440"/>
                        <a:pt x="352845" y="209440"/>
                        <a:pt x="349542" y="147996"/>
                      </a:cubicBezTo>
                      <a:cubicBezTo>
                        <a:pt x="360113" y="147335"/>
                        <a:pt x="370684" y="146014"/>
                        <a:pt x="381256" y="146014"/>
                      </a:cubicBezTo>
                      <a:cubicBezTo>
                        <a:pt x="594660" y="146014"/>
                        <a:pt x="808063" y="146674"/>
                        <a:pt x="1021467" y="145353"/>
                      </a:cubicBezTo>
                      <a:cubicBezTo>
                        <a:pt x="1046574" y="145353"/>
                        <a:pt x="1054502" y="150638"/>
                        <a:pt x="1054502" y="177066"/>
                      </a:cubicBezTo>
                      <a:cubicBezTo>
                        <a:pt x="1053181" y="433415"/>
                        <a:pt x="1053842" y="689764"/>
                        <a:pt x="1054502" y="945453"/>
                      </a:cubicBezTo>
                      <a:cubicBezTo>
                        <a:pt x="1054502" y="964613"/>
                        <a:pt x="1049877" y="975184"/>
                        <a:pt x="1032699" y="985755"/>
                      </a:cubicBezTo>
                      <a:cubicBezTo>
                        <a:pt x="995701" y="1008219"/>
                        <a:pt x="982487" y="1057771"/>
                        <a:pt x="997022" y="1102037"/>
                      </a:cubicBezTo>
                      <a:cubicBezTo>
                        <a:pt x="1010897" y="1144322"/>
                        <a:pt x="1047895" y="1167446"/>
                        <a:pt x="1094805" y="1164142"/>
                      </a:cubicBezTo>
                      <a:cubicBezTo>
                        <a:pt x="1137089" y="1161499"/>
                        <a:pt x="1170784" y="1131768"/>
                        <a:pt x="1178712" y="1090145"/>
                      </a:cubicBezTo>
                      <a:cubicBezTo>
                        <a:pt x="1187962" y="1041914"/>
                        <a:pt x="1169463" y="996326"/>
                        <a:pt x="1129160" y="979148"/>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4" name="Freeform: Shape 63">
                  <a:extLst>
                    <a:ext uri="{FF2B5EF4-FFF2-40B4-BE49-F238E27FC236}">
                      <a16:creationId xmlns:a16="http://schemas.microsoft.com/office/drawing/2014/main" xmlns="" id="{830E6706-0037-C99B-7A23-C1C20E19B482}"/>
                    </a:ext>
                  </a:extLst>
                </p:cNvPr>
                <p:cNvSpPr/>
                <p:nvPr/>
              </p:nvSpPr>
              <p:spPr>
                <a:xfrm>
                  <a:off x="7289212" y="4555210"/>
                  <a:ext cx="1121223" cy="1705206"/>
                </a:xfrm>
                <a:custGeom>
                  <a:avLst/>
                  <a:gdLst>
                    <a:gd name="connsiteX0" fmla="*/ 1068342 w 1121223"/>
                    <a:gd name="connsiteY0" fmla="*/ 1518546 h 1705206"/>
                    <a:gd name="connsiteX1" fmla="*/ 943471 w 1121223"/>
                    <a:gd name="connsiteY1" fmla="*/ 1558188 h 1705206"/>
                    <a:gd name="connsiteX2" fmla="*/ 943471 w 1121223"/>
                    <a:gd name="connsiteY2" fmla="*/ 1558188 h 1705206"/>
                    <a:gd name="connsiteX3" fmla="*/ 943471 w 1121223"/>
                    <a:gd name="connsiteY3" fmla="*/ 1558188 h 1705206"/>
                    <a:gd name="connsiteX4" fmla="*/ 107693 w 1121223"/>
                    <a:gd name="connsiteY4" fmla="*/ 1558849 h 1705206"/>
                    <a:gd name="connsiteX5" fmla="*/ 73337 w 1121223"/>
                    <a:gd name="connsiteY5" fmla="*/ 1524493 h 1705206"/>
                    <a:gd name="connsiteX6" fmla="*/ 73337 w 1121223"/>
                    <a:gd name="connsiteY6" fmla="*/ 40575 h 1705206"/>
                    <a:gd name="connsiteX7" fmla="*/ 33696 w 1121223"/>
                    <a:gd name="connsiteY7" fmla="*/ 273 h 1705206"/>
                    <a:gd name="connsiteX8" fmla="*/ 0 w 1121223"/>
                    <a:gd name="connsiteY8" fmla="*/ 33968 h 1705206"/>
                    <a:gd name="connsiteX9" fmla="*/ 661 w 1121223"/>
                    <a:gd name="connsiteY9" fmla="*/ 1597830 h 1705206"/>
                    <a:gd name="connsiteX10" fmla="*/ 35678 w 1121223"/>
                    <a:gd name="connsiteY10" fmla="*/ 1631525 h 1705206"/>
                    <a:gd name="connsiteX11" fmla="*/ 900526 w 1121223"/>
                    <a:gd name="connsiteY11" fmla="*/ 1631525 h 1705206"/>
                    <a:gd name="connsiteX12" fmla="*/ 937524 w 1121223"/>
                    <a:gd name="connsiteY12" fmla="*/ 1635489 h 1705206"/>
                    <a:gd name="connsiteX13" fmla="*/ 1007558 w 1121223"/>
                    <a:gd name="connsiteY13" fmla="*/ 1703541 h 1705206"/>
                    <a:gd name="connsiteX14" fmla="*/ 1116572 w 1121223"/>
                    <a:gd name="connsiteY14" fmla="*/ 1639453 h 1705206"/>
                    <a:gd name="connsiteX15" fmla="*/ 1068342 w 1121223"/>
                    <a:gd name="connsiteY15" fmla="*/ 1518546 h 170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223" h="1705206">
                      <a:moveTo>
                        <a:pt x="1068342" y="1518546"/>
                      </a:moveTo>
                      <a:cubicBezTo>
                        <a:pt x="1021433" y="1497404"/>
                        <a:pt x="972541" y="1512600"/>
                        <a:pt x="943471" y="1558188"/>
                      </a:cubicBezTo>
                      <a:lnTo>
                        <a:pt x="943471" y="1558188"/>
                      </a:lnTo>
                      <a:lnTo>
                        <a:pt x="943471" y="1558188"/>
                      </a:lnTo>
                      <a:cubicBezTo>
                        <a:pt x="664658" y="1558188"/>
                        <a:pt x="386506" y="1558849"/>
                        <a:pt x="107693" y="1558849"/>
                      </a:cubicBezTo>
                      <a:cubicBezTo>
                        <a:pt x="73337" y="1558849"/>
                        <a:pt x="73337" y="1558849"/>
                        <a:pt x="73337" y="1524493"/>
                      </a:cubicBezTo>
                      <a:cubicBezTo>
                        <a:pt x="73337" y="1029633"/>
                        <a:pt x="73337" y="535434"/>
                        <a:pt x="73337" y="40575"/>
                      </a:cubicBezTo>
                      <a:cubicBezTo>
                        <a:pt x="73337" y="-5013"/>
                        <a:pt x="78623" y="2915"/>
                        <a:pt x="33696" y="273"/>
                      </a:cubicBezTo>
                      <a:cubicBezTo>
                        <a:pt x="5946" y="-1709"/>
                        <a:pt x="0" y="6879"/>
                        <a:pt x="0" y="33968"/>
                      </a:cubicBezTo>
                      <a:cubicBezTo>
                        <a:pt x="661" y="555255"/>
                        <a:pt x="661" y="1076543"/>
                        <a:pt x="661" y="1597830"/>
                      </a:cubicBezTo>
                      <a:cubicBezTo>
                        <a:pt x="661" y="1634168"/>
                        <a:pt x="-5285" y="1631525"/>
                        <a:pt x="35678" y="1631525"/>
                      </a:cubicBezTo>
                      <a:cubicBezTo>
                        <a:pt x="323740" y="1631525"/>
                        <a:pt x="612463" y="1631525"/>
                        <a:pt x="900526" y="1631525"/>
                      </a:cubicBezTo>
                      <a:cubicBezTo>
                        <a:pt x="913079" y="1631525"/>
                        <a:pt x="925632" y="1628882"/>
                        <a:pt x="937524" y="1635489"/>
                      </a:cubicBezTo>
                      <a:cubicBezTo>
                        <a:pt x="946113" y="1673149"/>
                        <a:pt x="971881" y="1697595"/>
                        <a:pt x="1007558" y="1703541"/>
                      </a:cubicBezTo>
                      <a:cubicBezTo>
                        <a:pt x="1059753" y="1712130"/>
                        <a:pt x="1102037" y="1687023"/>
                        <a:pt x="1116572" y="1639453"/>
                      </a:cubicBezTo>
                      <a:cubicBezTo>
                        <a:pt x="1131108" y="1590562"/>
                        <a:pt x="1110626" y="1537707"/>
                        <a:pt x="1068342" y="1518546"/>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5" name="Freeform: Shape 64">
                  <a:extLst>
                    <a:ext uri="{FF2B5EF4-FFF2-40B4-BE49-F238E27FC236}">
                      <a16:creationId xmlns:a16="http://schemas.microsoft.com/office/drawing/2014/main" xmlns="" id="{90CEF399-551B-381C-2DE4-E1D1C1C94304}"/>
                    </a:ext>
                  </a:extLst>
                </p:cNvPr>
                <p:cNvSpPr/>
                <p:nvPr/>
              </p:nvSpPr>
              <p:spPr>
                <a:xfrm>
                  <a:off x="6769876" y="4190084"/>
                  <a:ext cx="214133" cy="351577"/>
                </a:xfrm>
                <a:custGeom>
                  <a:avLst/>
                  <a:gdLst>
                    <a:gd name="connsiteX0" fmla="*/ 214096 w 214133"/>
                    <a:gd name="connsiteY0" fmla="*/ 35052 h 351577"/>
                    <a:gd name="connsiteX1" fmla="*/ 180400 w 214133"/>
                    <a:gd name="connsiteY1" fmla="*/ 35 h 351577"/>
                    <a:gd name="connsiteX2" fmla="*/ 33066 w 214133"/>
                    <a:gd name="connsiteY2" fmla="*/ 35 h 351577"/>
                    <a:gd name="connsiteX3" fmla="*/ 31 w 214133"/>
                    <a:gd name="connsiteY3" fmla="*/ 32409 h 351577"/>
                    <a:gd name="connsiteX4" fmla="*/ 31 w 214133"/>
                    <a:gd name="connsiteY4" fmla="*/ 177101 h 351577"/>
                    <a:gd name="connsiteX5" fmla="*/ 691 w 214133"/>
                    <a:gd name="connsiteY5" fmla="*/ 326418 h 351577"/>
                    <a:gd name="connsiteX6" fmla="*/ 26459 w 214133"/>
                    <a:gd name="connsiteY6" fmla="*/ 351524 h 351577"/>
                    <a:gd name="connsiteX7" fmla="*/ 187007 w 214133"/>
                    <a:gd name="connsiteY7" fmla="*/ 351524 h 351577"/>
                    <a:gd name="connsiteX8" fmla="*/ 212774 w 214133"/>
                    <a:gd name="connsiteY8" fmla="*/ 325757 h 351577"/>
                    <a:gd name="connsiteX9" fmla="*/ 214096 w 214133"/>
                    <a:gd name="connsiteY9" fmla="*/ 176440 h 351577"/>
                    <a:gd name="connsiteX10" fmla="*/ 214096 w 214133"/>
                    <a:gd name="connsiteY10" fmla="*/ 35052 h 35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133" h="351577">
                      <a:moveTo>
                        <a:pt x="214096" y="35052"/>
                      </a:moveTo>
                      <a:cubicBezTo>
                        <a:pt x="214756" y="9946"/>
                        <a:pt x="206828" y="-626"/>
                        <a:pt x="180400" y="35"/>
                      </a:cubicBezTo>
                      <a:cubicBezTo>
                        <a:pt x="131509" y="1357"/>
                        <a:pt x="81957" y="1357"/>
                        <a:pt x="33066" y="35"/>
                      </a:cubicBezTo>
                      <a:cubicBezTo>
                        <a:pt x="9281" y="-626"/>
                        <a:pt x="-630" y="7964"/>
                        <a:pt x="31" y="32409"/>
                      </a:cubicBezTo>
                      <a:cubicBezTo>
                        <a:pt x="1352" y="80640"/>
                        <a:pt x="31" y="128870"/>
                        <a:pt x="31" y="177101"/>
                      </a:cubicBezTo>
                      <a:cubicBezTo>
                        <a:pt x="691" y="226653"/>
                        <a:pt x="2013" y="276866"/>
                        <a:pt x="691" y="326418"/>
                      </a:cubicBezTo>
                      <a:cubicBezTo>
                        <a:pt x="31" y="346899"/>
                        <a:pt x="7298" y="352185"/>
                        <a:pt x="26459" y="351524"/>
                      </a:cubicBezTo>
                      <a:cubicBezTo>
                        <a:pt x="79975" y="350203"/>
                        <a:pt x="133491" y="350203"/>
                        <a:pt x="187007" y="351524"/>
                      </a:cubicBezTo>
                      <a:cubicBezTo>
                        <a:pt x="206828" y="352185"/>
                        <a:pt x="212774" y="345578"/>
                        <a:pt x="212774" y="325757"/>
                      </a:cubicBezTo>
                      <a:cubicBezTo>
                        <a:pt x="212774" y="276205"/>
                        <a:pt x="209471" y="225992"/>
                        <a:pt x="214096" y="176440"/>
                      </a:cubicBezTo>
                      <a:cubicBezTo>
                        <a:pt x="214096" y="129531"/>
                        <a:pt x="212774" y="82622"/>
                        <a:pt x="214096" y="35052"/>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6" name="Freeform: Shape 65">
                  <a:extLst>
                    <a:ext uri="{FF2B5EF4-FFF2-40B4-BE49-F238E27FC236}">
                      <a16:creationId xmlns:a16="http://schemas.microsoft.com/office/drawing/2014/main" xmlns="" id="{40CED0D2-91AD-242B-FC20-2757F2DEAD90}"/>
                    </a:ext>
                  </a:extLst>
                </p:cNvPr>
                <p:cNvSpPr/>
                <p:nvPr/>
              </p:nvSpPr>
              <p:spPr>
                <a:xfrm>
                  <a:off x="7192090" y="4190083"/>
                  <a:ext cx="211421" cy="352184"/>
                </a:xfrm>
                <a:custGeom>
                  <a:avLst/>
                  <a:gdLst>
                    <a:gd name="connsiteX0" fmla="*/ 189619 w 211421"/>
                    <a:gd name="connsiteY0" fmla="*/ 352185 h 352184"/>
                    <a:gd name="connsiteX1" fmla="*/ 210761 w 211421"/>
                    <a:gd name="connsiteY1" fmla="*/ 330382 h 352184"/>
                    <a:gd name="connsiteX2" fmla="*/ 211422 w 211421"/>
                    <a:gd name="connsiteY2" fmla="*/ 178422 h 352184"/>
                    <a:gd name="connsiteX3" fmla="*/ 210761 w 211421"/>
                    <a:gd name="connsiteY3" fmla="*/ 31088 h 352184"/>
                    <a:gd name="connsiteX4" fmla="*/ 179048 w 211421"/>
                    <a:gd name="connsiteY4" fmla="*/ 35 h 352184"/>
                    <a:gd name="connsiteX5" fmla="*/ 31713 w 211421"/>
                    <a:gd name="connsiteY5" fmla="*/ 35 h 352184"/>
                    <a:gd name="connsiteX6" fmla="*/ 661 w 211421"/>
                    <a:gd name="connsiteY6" fmla="*/ 31088 h 352184"/>
                    <a:gd name="connsiteX7" fmla="*/ 0 w 211421"/>
                    <a:gd name="connsiteY7" fmla="*/ 178422 h 352184"/>
                    <a:gd name="connsiteX8" fmla="*/ 0 w 211421"/>
                    <a:gd name="connsiteY8" fmla="*/ 330382 h 352184"/>
                    <a:gd name="connsiteX9" fmla="*/ 21142 w 211421"/>
                    <a:gd name="connsiteY9" fmla="*/ 351524 h 352184"/>
                    <a:gd name="connsiteX10" fmla="*/ 189619 w 211421"/>
                    <a:gd name="connsiteY10" fmla="*/ 352185 h 35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421" h="352184">
                      <a:moveTo>
                        <a:pt x="189619" y="352185"/>
                      </a:moveTo>
                      <a:cubicBezTo>
                        <a:pt x="206136" y="352185"/>
                        <a:pt x="210761" y="346238"/>
                        <a:pt x="210761" y="330382"/>
                      </a:cubicBezTo>
                      <a:cubicBezTo>
                        <a:pt x="210100" y="279509"/>
                        <a:pt x="210761" y="228635"/>
                        <a:pt x="211422" y="178422"/>
                      </a:cubicBezTo>
                      <a:cubicBezTo>
                        <a:pt x="211422" y="129531"/>
                        <a:pt x="210100" y="79979"/>
                        <a:pt x="210761" y="31088"/>
                      </a:cubicBezTo>
                      <a:cubicBezTo>
                        <a:pt x="211422" y="7303"/>
                        <a:pt x="202172" y="35"/>
                        <a:pt x="179048" y="35"/>
                      </a:cubicBezTo>
                      <a:cubicBezTo>
                        <a:pt x="130156" y="1357"/>
                        <a:pt x="80604" y="1357"/>
                        <a:pt x="31713" y="35"/>
                      </a:cubicBezTo>
                      <a:cubicBezTo>
                        <a:pt x="8589" y="-626"/>
                        <a:pt x="0" y="7964"/>
                        <a:pt x="661" y="31088"/>
                      </a:cubicBezTo>
                      <a:cubicBezTo>
                        <a:pt x="1321" y="79979"/>
                        <a:pt x="661" y="129531"/>
                        <a:pt x="0" y="178422"/>
                      </a:cubicBezTo>
                      <a:cubicBezTo>
                        <a:pt x="0" y="229296"/>
                        <a:pt x="661" y="280169"/>
                        <a:pt x="0" y="330382"/>
                      </a:cubicBezTo>
                      <a:cubicBezTo>
                        <a:pt x="0" y="346899"/>
                        <a:pt x="5285" y="351524"/>
                        <a:pt x="21142" y="351524"/>
                      </a:cubicBezTo>
                      <a:cubicBezTo>
                        <a:pt x="77301" y="350863"/>
                        <a:pt x="133460" y="350863"/>
                        <a:pt x="189619" y="352185"/>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sp>
              <p:nvSpPr>
                <p:cNvPr id="67" name="Freeform: Shape 66">
                  <a:extLst>
                    <a:ext uri="{FF2B5EF4-FFF2-40B4-BE49-F238E27FC236}">
                      <a16:creationId xmlns:a16="http://schemas.microsoft.com/office/drawing/2014/main" xmlns="" id="{719ED11C-B800-7A20-F691-A8B645C01D78}"/>
                    </a:ext>
                  </a:extLst>
                </p:cNvPr>
                <p:cNvSpPr/>
                <p:nvPr/>
              </p:nvSpPr>
              <p:spPr>
                <a:xfrm>
                  <a:off x="7610935" y="4190119"/>
                  <a:ext cx="209475" cy="347562"/>
                </a:xfrm>
                <a:custGeom>
                  <a:avLst/>
                  <a:gdLst>
                    <a:gd name="connsiteX0" fmla="*/ 30428 w 209475"/>
                    <a:gd name="connsiteY0" fmla="*/ 347525 h 347562"/>
                    <a:gd name="connsiteX1" fmla="*/ 206832 w 209475"/>
                    <a:gd name="connsiteY1" fmla="*/ 346203 h 347562"/>
                    <a:gd name="connsiteX2" fmla="*/ 209475 w 209475"/>
                    <a:gd name="connsiteY2" fmla="*/ 28410 h 347562"/>
                    <a:gd name="connsiteX3" fmla="*/ 183708 w 209475"/>
                    <a:gd name="connsiteY3" fmla="*/ 0 h 347562"/>
                    <a:gd name="connsiteX4" fmla="*/ 25803 w 209475"/>
                    <a:gd name="connsiteY4" fmla="*/ 0 h 347562"/>
                    <a:gd name="connsiteX5" fmla="*/ 35 w 209475"/>
                    <a:gd name="connsiteY5" fmla="*/ 25767 h 347562"/>
                    <a:gd name="connsiteX6" fmla="*/ 1357 w 209475"/>
                    <a:gd name="connsiteY6" fmla="*/ 175084 h 347562"/>
                    <a:gd name="connsiteX7" fmla="*/ 5321 w 209475"/>
                    <a:gd name="connsiteY7" fmla="*/ 209440 h 347562"/>
                    <a:gd name="connsiteX8" fmla="*/ 5321 w 209475"/>
                    <a:gd name="connsiteY8" fmla="*/ 321758 h 347562"/>
                    <a:gd name="connsiteX9" fmla="*/ 30428 w 209475"/>
                    <a:gd name="connsiteY9" fmla="*/ 347525 h 3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475" h="347562">
                      <a:moveTo>
                        <a:pt x="30428" y="347525"/>
                      </a:moveTo>
                      <a:cubicBezTo>
                        <a:pt x="89229" y="346864"/>
                        <a:pt x="148031" y="346864"/>
                        <a:pt x="206832" y="346203"/>
                      </a:cubicBezTo>
                      <a:cubicBezTo>
                        <a:pt x="207493" y="240492"/>
                        <a:pt x="208154" y="134121"/>
                        <a:pt x="209475" y="28410"/>
                      </a:cubicBezTo>
                      <a:cubicBezTo>
                        <a:pt x="209475" y="9910"/>
                        <a:pt x="204190" y="0"/>
                        <a:pt x="183708" y="0"/>
                      </a:cubicBezTo>
                      <a:cubicBezTo>
                        <a:pt x="130853" y="661"/>
                        <a:pt x="78658" y="661"/>
                        <a:pt x="25803" y="0"/>
                      </a:cubicBezTo>
                      <a:cubicBezTo>
                        <a:pt x="7964" y="0"/>
                        <a:pt x="-625" y="7928"/>
                        <a:pt x="35" y="25767"/>
                      </a:cubicBezTo>
                      <a:cubicBezTo>
                        <a:pt x="696" y="75319"/>
                        <a:pt x="696" y="125532"/>
                        <a:pt x="1357" y="175084"/>
                      </a:cubicBezTo>
                      <a:cubicBezTo>
                        <a:pt x="6642" y="186316"/>
                        <a:pt x="5321" y="197547"/>
                        <a:pt x="5321" y="209440"/>
                      </a:cubicBezTo>
                      <a:cubicBezTo>
                        <a:pt x="5321" y="247099"/>
                        <a:pt x="5982" y="284098"/>
                        <a:pt x="5321" y="321758"/>
                      </a:cubicBezTo>
                      <a:cubicBezTo>
                        <a:pt x="5321" y="340257"/>
                        <a:pt x="11928" y="348186"/>
                        <a:pt x="30428" y="347525"/>
                      </a:cubicBezTo>
                      <a:close/>
                    </a:path>
                  </a:pathLst>
                </a:custGeom>
                <a:grpFill/>
                <a:ln w="6599" cap="flat">
                  <a:solidFill>
                    <a:schemeClr val="bg1">
                      <a:lumMod val="50000"/>
                    </a:scheme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ndParaRPr>
                </a:p>
              </p:txBody>
            </p:sp>
          </p:grpSp>
        </p:grpSp>
        <p:sp>
          <p:nvSpPr>
            <p:cNvPr id="69" name="TextBox 68">
              <a:extLst>
                <a:ext uri="{FF2B5EF4-FFF2-40B4-BE49-F238E27FC236}">
                  <a16:creationId xmlns:a16="http://schemas.microsoft.com/office/drawing/2014/main" xmlns="" id="{3E0E14C6-AC48-A4CE-F005-8B2049A3313D}"/>
                </a:ext>
              </a:extLst>
            </p:cNvPr>
            <p:cNvSpPr txBox="1"/>
            <p:nvPr/>
          </p:nvSpPr>
          <p:spPr>
            <a:xfrm>
              <a:off x="10459562" y="4578828"/>
              <a:ext cx="783331" cy="400494"/>
            </a:xfrm>
            <a:prstGeom prst="rect">
              <a:avLst/>
            </a:prstGeom>
            <a:noFill/>
          </p:spPr>
          <p:txBody>
            <a:bodyPr wrap="square">
              <a:spAutoFit/>
            </a:bodyPr>
            <a:lstStyle/>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01</a:t>
              </a:r>
            </a:p>
          </p:txBody>
        </p:sp>
        <p:sp>
          <p:nvSpPr>
            <p:cNvPr id="78" name="TextBox 77">
              <a:extLst>
                <a:ext uri="{FF2B5EF4-FFF2-40B4-BE49-F238E27FC236}">
                  <a16:creationId xmlns:a16="http://schemas.microsoft.com/office/drawing/2014/main" xmlns="" id="{1806A2DF-2F4B-EDA2-D91B-284D88C8C4DD}"/>
                </a:ext>
              </a:extLst>
            </p:cNvPr>
            <p:cNvSpPr txBox="1"/>
            <p:nvPr/>
          </p:nvSpPr>
          <p:spPr>
            <a:xfrm>
              <a:off x="10185812" y="5391450"/>
              <a:ext cx="133082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تنظيم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6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9195198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1000"/>
                                        <p:tgtEl>
                                          <p:spTgt spid="80"/>
                                        </p:tgtEl>
                                      </p:cBhvr>
                                    </p:animEffect>
                                    <p:anim calcmode="lin" valueType="num">
                                      <p:cBhvr>
                                        <p:cTn id="15" dur="1000" fill="hold"/>
                                        <p:tgtEl>
                                          <p:spTgt spid="80"/>
                                        </p:tgtEl>
                                        <p:attrNameLst>
                                          <p:attrName>ppt_x</p:attrName>
                                        </p:attrNameLst>
                                      </p:cBhvr>
                                      <p:tavLst>
                                        <p:tav tm="0">
                                          <p:val>
                                            <p:strVal val="#ppt_x"/>
                                          </p:val>
                                        </p:tav>
                                        <p:tav tm="100000">
                                          <p:val>
                                            <p:strVal val="#ppt_x"/>
                                          </p:val>
                                        </p:tav>
                                      </p:tavLst>
                                    </p:anim>
                                    <p:anim calcmode="lin" valueType="num">
                                      <p:cBhvr>
                                        <p:cTn id="16"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fade">
                                      <p:cBhvr>
                                        <p:cTn id="21" dur="1000"/>
                                        <p:tgtEl>
                                          <p:spTgt spid="81"/>
                                        </p:tgtEl>
                                      </p:cBhvr>
                                    </p:animEffect>
                                    <p:anim calcmode="lin" valueType="num">
                                      <p:cBhvr>
                                        <p:cTn id="22" dur="1000" fill="hold"/>
                                        <p:tgtEl>
                                          <p:spTgt spid="81"/>
                                        </p:tgtEl>
                                        <p:attrNameLst>
                                          <p:attrName>ppt_x</p:attrName>
                                        </p:attrNameLst>
                                      </p:cBhvr>
                                      <p:tavLst>
                                        <p:tav tm="0">
                                          <p:val>
                                            <p:strVal val="#ppt_x"/>
                                          </p:val>
                                        </p:tav>
                                        <p:tav tm="100000">
                                          <p:val>
                                            <p:strVal val="#ppt_x"/>
                                          </p:val>
                                        </p:tav>
                                      </p:tavLst>
                                    </p:anim>
                                    <p:anim calcmode="lin" valueType="num">
                                      <p:cBhvr>
                                        <p:cTn id="23"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fade">
                                      <p:cBhvr>
                                        <p:cTn id="35" dur="1000"/>
                                        <p:tgtEl>
                                          <p:spTgt spid="83"/>
                                        </p:tgtEl>
                                      </p:cBhvr>
                                    </p:animEffect>
                                    <p:anim calcmode="lin" valueType="num">
                                      <p:cBhvr>
                                        <p:cTn id="36" dur="1000" fill="hold"/>
                                        <p:tgtEl>
                                          <p:spTgt spid="83"/>
                                        </p:tgtEl>
                                        <p:attrNameLst>
                                          <p:attrName>ppt_x</p:attrName>
                                        </p:attrNameLst>
                                      </p:cBhvr>
                                      <p:tavLst>
                                        <p:tav tm="0">
                                          <p:val>
                                            <p:strVal val="#ppt_x"/>
                                          </p:val>
                                        </p:tav>
                                        <p:tav tm="100000">
                                          <p:val>
                                            <p:strVal val="#ppt_x"/>
                                          </p:val>
                                        </p:tav>
                                      </p:tavLst>
                                    </p:anim>
                                    <p:anim calcmode="lin" valueType="num">
                                      <p:cBhvr>
                                        <p:cTn id="37"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تطبيق مبادئ حوكمة البيانات في إدارة المعلومات؟</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6778142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وضع سياسات وإجراءات للتأكد من سرية وأمان البيانات.</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173263"/>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تعيين مسؤولين عن إدارة البيانات وضمان امتثالها للوائح الخاصة بحوكمة البيانات.</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572380"/>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إنشاء سجلات للبيانات توضح مصادرها وأغراض استخدامها والمسؤولين عنها. </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1102413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321811" y="2373757"/>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التأكد من جودة البيانات والسماح بالوصول لها بموثوقية عالية.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761651" y="3201985"/>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التمكين من الوصول إلى البيانات وفق قواعد محددة والمشاركة في صنع القرارات.</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B8F958FE-9651-C605-2604-165337A52746}"/>
              </a:ext>
            </a:extLst>
          </p:cNvPr>
          <p:cNvSpPr txBox="1"/>
          <p:nvPr/>
        </p:nvSpPr>
        <p:spPr>
          <a:xfrm>
            <a:off x="4761651" y="4480590"/>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وضع إجراءات لحماية البيانات من الفقدان أو التلف أو سوء الاستخدام.</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2919234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922874" y="2660457"/>
            <a:ext cx="6475055"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تقييم سياسات حوكمة البيانات بشكل دوري وتعديلها بما يتلاءم والمتغيرات.</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B8F958FE-9651-C605-2604-165337A52746}"/>
              </a:ext>
            </a:extLst>
          </p:cNvPr>
          <p:cNvSpPr txBox="1"/>
          <p:nvPr/>
        </p:nvSpPr>
        <p:spPr>
          <a:xfrm>
            <a:off x="4656792" y="4102008"/>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تطوير قدرات ووعي العاملين في مجال إدارة وحماية البيانات.</a:t>
            </a:r>
            <a:endParaRPr lang="en-US" sz="2800" dirty="0">
              <a:latin typeface="Adobe Arabic" panose="02040503050201020203" pitchFamily="18" charset="-78"/>
              <a:cs typeface="Adobe Arabic" panose="02040503050201020203" pitchFamily="18" charset="-78"/>
            </a:endParaRPr>
          </a:p>
        </p:txBody>
      </p:sp>
      <p:sp>
        <p:nvSpPr>
          <p:cNvPr id="1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11123618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503843" y="689347"/>
            <a:ext cx="7184313" cy="954513"/>
            <a:chOff x="2503843" y="533435"/>
            <a:chExt cx="7184313"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503843" y="533435"/>
              <a:ext cx="718431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صنع القرار وإدارة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73235FC0-1739-5EF3-99DF-B06E3E9A5231}"/>
              </a:ext>
            </a:extLst>
          </p:cNvPr>
          <p:cNvGrpSpPr/>
          <p:nvPr/>
        </p:nvGrpSpPr>
        <p:grpSpPr>
          <a:xfrm>
            <a:off x="7683719" y="2701631"/>
            <a:ext cx="2324899" cy="2328142"/>
            <a:chOff x="2496621" y="2600634"/>
            <a:chExt cx="2324899" cy="2328142"/>
          </a:xfrm>
        </p:grpSpPr>
        <p:sp>
          <p:nvSpPr>
            <p:cNvPr id="9" name="Oval 5">
              <a:extLst>
                <a:ext uri="{FF2B5EF4-FFF2-40B4-BE49-F238E27FC236}">
                  <a16:creationId xmlns:a16="http://schemas.microsoft.com/office/drawing/2014/main" xmlns="" id="{DEE74BC6-3B68-601C-173D-AB8EBD48315F}"/>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xmlns="" id="{08027539-D4AD-70F4-F3FE-377136842EFA}"/>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1" name="TextBox 10">
              <a:extLst>
                <a:ext uri="{FF2B5EF4-FFF2-40B4-BE49-F238E27FC236}">
                  <a16:creationId xmlns:a16="http://schemas.microsoft.com/office/drawing/2014/main" xmlns="" id="{FAE5A93D-7621-8D05-E524-F351C58356E4}"/>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xmlns="" id="{F2D1A5EE-2FC1-CDDE-5E83-FE5E2E8EBA85}"/>
                </a:ext>
              </a:extLst>
            </p:cNvPr>
            <p:cNvSpPr txBox="1"/>
            <p:nvPr/>
          </p:nvSpPr>
          <p:spPr>
            <a:xfrm>
              <a:off x="2709125" y="3204915"/>
              <a:ext cx="1674127"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تحليل البيانات الضخمة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 name="Group 12">
            <a:extLst>
              <a:ext uri="{FF2B5EF4-FFF2-40B4-BE49-F238E27FC236}">
                <a16:creationId xmlns:a16="http://schemas.microsoft.com/office/drawing/2014/main" xmlns="" id="{4649993A-6FA1-581F-9426-874B596023BE}"/>
              </a:ext>
            </a:extLst>
          </p:cNvPr>
          <p:cNvGrpSpPr/>
          <p:nvPr/>
        </p:nvGrpSpPr>
        <p:grpSpPr>
          <a:xfrm>
            <a:off x="5086270" y="2701631"/>
            <a:ext cx="2324899" cy="2328142"/>
            <a:chOff x="5173895" y="2600634"/>
            <a:chExt cx="2324899" cy="2328142"/>
          </a:xfrm>
        </p:grpSpPr>
        <p:sp>
          <p:nvSpPr>
            <p:cNvPr id="14" name="Oval 33">
              <a:extLst>
                <a:ext uri="{FF2B5EF4-FFF2-40B4-BE49-F238E27FC236}">
                  <a16:creationId xmlns:a16="http://schemas.microsoft.com/office/drawing/2014/main" xmlns="" id="{EEED6803-8C5A-3AED-4B6C-F4BEF83DBD79}"/>
                </a:ext>
              </a:extLst>
            </p:cNvPr>
            <p:cNvSpPr/>
            <p:nvPr/>
          </p:nvSpPr>
          <p:spPr>
            <a:xfrm>
              <a:off x="5658949" y="3054906"/>
              <a:ext cx="1739890" cy="1739890"/>
            </a:xfrm>
            <a:prstGeom prst="ellipse">
              <a:avLst/>
            </a:prstGeom>
            <a:solidFill>
              <a:srgbClr val="50A3A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5" name="Freeform: Shape 34">
              <a:extLst>
                <a:ext uri="{FF2B5EF4-FFF2-40B4-BE49-F238E27FC236}">
                  <a16:creationId xmlns:a16="http://schemas.microsoft.com/office/drawing/2014/main" xmlns="" id="{4F0F997D-4B4D-FDB8-EB73-380EB3A1DBE5}"/>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6" name="TextBox 15">
              <a:extLst>
                <a:ext uri="{FF2B5EF4-FFF2-40B4-BE49-F238E27FC236}">
                  <a16:creationId xmlns:a16="http://schemas.microsoft.com/office/drawing/2014/main" xmlns="" id="{F93530EE-C05B-D3FF-09DD-33BB28767058}"/>
                </a:ext>
              </a:extLst>
            </p:cNvPr>
            <p:cNvSpPr txBox="1"/>
            <p:nvPr/>
          </p:nvSpPr>
          <p:spPr>
            <a:xfrm>
              <a:off x="6652605"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043D8F7E-7118-92C7-5DBE-A6F7CA436492}"/>
                </a:ext>
              </a:extLst>
            </p:cNvPr>
            <p:cNvSpPr txBox="1"/>
            <p:nvPr/>
          </p:nvSpPr>
          <p:spPr>
            <a:xfrm>
              <a:off x="5212462" y="3193469"/>
              <a:ext cx="1886631"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اتخاذ القرارات المستنيرة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xmlns="" id="{939B9E65-FAEC-1E3B-8C2F-A34BE71B2F1D}"/>
              </a:ext>
            </a:extLst>
          </p:cNvPr>
          <p:cNvGrpSpPr/>
          <p:nvPr/>
        </p:nvGrpSpPr>
        <p:grpSpPr>
          <a:xfrm>
            <a:off x="2396487" y="2701631"/>
            <a:ext cx="2336454" cy="2328142"/>
            <a:chOff x="7839614" y="2600634"/>
            <a:chExt cx="2336454" cy="2328142"/>
          </a:xfrm>
        </p:grpSpPr>
        <p:sp>
          <p:nvSpPr>
            <p:cNvPr id="19" name="Oval 25">
              <a:extLst>
                <a:ext uri="{FF2B5EF4-FFF2-40B4-BE49-F238E27FC236}">
                  <a16:creationId xmlns:a16="http://schemas.microsoft.com/office/drawing/2014/main" xmlns="" id="{2D79EC41-7215-3E38-CFE0-A8BFAE4AA1D4}"/>
                </a:ext>
              </a:extLst>
            </p:cNvPr>
            <p:cNvSpPr/>
            <p:nvPr/>
          </p:nvSpPr>
          <p:spPr>
            <a:xfrm>
              <a:off x="8336223" y="3054906"/>
              <a:ext cx="1739890" cy="1739890"/>
            </a:xfrm>
            <a:prstGeom prst="ellipse">
              <a:avLst/>
            </a:prstGeom>
            <a:solidFill>
              <a:srgbClr val="F8DE7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xmlns="" id="{A689B55E-BFDE-4D0B-1E39-219A5E53B984}"/>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xmlns="" id="{15073F3E-313F-7059-142D-FE8439716010}"/>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xmlns="" id="{6BD4E0B4-A500-3388-3EAA-7DDFE58EAC95}"/>
                </a:ext>
              </a:extLst>
            </p:cNvPr>
            <p:cNvSpPr txBox="1"/>
            <p:nvPr/>
          </p:nvSpPr>
          <p:spPr>
            <a:xfrm>
              <a:off x="7839614" y="3161571"/>
              <a:ext cx="1886631"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تحسين الكفاءة التشغيلية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20167614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503843" y="689347"/>
            <a:ext cx="7184313" cy="954513"/>
            <a:chOff x="2503843" y="533435"/>
            <a:chExt cx="7184313"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503843" y="533435"/>
              <a:ext cx="7184313"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صنع القرار وإدارة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xmlns="" id="{7C3DC8EF-08F0-A829-EBE2-BAC1E497B4A4}"/>
              </a:ext>
            </a:extLst>
          </p:cNvPr>
          <p:cNvGrpSpPr/>
          <p:nvPr/>
        </p:nvGrpSpPr>
        <p:grpSpPr>
          <a:xfrm>
            <a:off x="6217251" y="2673566"/>
            <a:ext cx="2324899" cy="2328142"/>
            <a:chOff x="2496621" y="2600634"/>
            <a:chExt cx="2324899" cy="2328142"/>
          </a:xfrm>
        </p:grpSpPr>
        <p:sp>
          <p:nvSpPr>
            <p:cNvPr id="30" name="Oval 5">
              <a:extLst>
                <a:ext uri="{FF2B5EF4-FFF2-40B4-BE49-F238E27FC236}">
                  <a16:creationId xmlns:a16="http://schemas.microsoft.com/office/drawing/2014/main" xmlns="" id="{D55EE1FE-2F76-C04A-BBD0-7F41C442C991}"/>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1" name="Freeform: Shape 8">
              <a:extLst>
                <a:ext uri="{FF2B5EF4-FFF2-40B4-BE49-F238E27FC236}">
                  <a16:creationId xmlns:a16="http://schemas.microsoft.com/office/drawing/2014/main" xmlns="" id="{A2E5234C-FA26-B7DE-AB18-92F51BD22E8E}"/>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32" name="TextBox 31">
              <a:extLst>
                <a:ext uri="{FF2B5EF4-FFF2-40B4-BE49-F238E27FC236}">
                  <a16:creationId xmlns:a16="http://schemas.microsoft.com/office/drawing/2014/main" xmlns="" id="{90D39F02-D25E-A913-2F14-CCA8E33C8619}"/>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33" name="TextBox 32">
              <a:extLst>
                <a:ext uri="{FF2B5EF4-FFF2-40B4-BE49-F238E27FC236}">
                  <a16:creationId xmlns:a16="http://schemas.microsoft.com/office/drawing/2014/main" xmlns="" id="{809CBF0A-EDB5-A00F-9A1B-FDD2DD1F47EF}"/>
                </a:ext>
              </a:extLst>
            </p:cNvPr>
            <p:cNvSpPr txBox="1"/>
            <p:nvPr/>
          </p:nvSpPr>
          <p:spPr>
            <a:xfrm>
              <a:off x="2556891" y="3246420"/>
              <a:ext cx="1886631"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xmlns="" id="{A82B5296-9240-2639-6524-7780938264ED}"/>
              </a:ext>
            </a:extLst>
          </p:cNvPr>
          <p:cNvGrpSpPr/>
          <p:nvPr/>
        </p:nvGrpSpPr>
        <p:grpSpPr>
          <a:xfrm>
            <a:off x="3507253" y="2674862"/>
            <a:ext cx="2324899" cy="2328142"/>
            <a:chOff x="7851169" y="2600634"/>
            <a:chExt cx="2324899" cy="2328142"/>
          </a:xfrm>
        </p:grpSpPr>
        <p:sp>
          <p:nvSpPr>
            <p:cNvPr id="35" name="Oval 25">
              <a:extLst>
                <a:ext uri="{FF2B5EF4-FFF2-40B4-BE49-F238E27FC236}">
                  <a16:creationId xmlns:a16="http://schemas.microsoft.com/office/drawing/2014/main" xmlns="" id="{3B5E1749-2424-99BE-D021-87E2ED4DCCCD}"/>
                </a:ext>
              </a:extLst>
            </p:cNvPr>
            <p:cNvSpPr/>
            <p:nvPr/>
          </p:nvSpPr>
          <p:spPr>
            <a:xfrm>
              <a:off x="8336223" y="3054906"/>
              <a:ext cx="1739890" cy="1739890"/>
            </a:xfrm>
            <a:prstGeom prst="ellipse">
              <a:avLst/>
            </a:prstGeom>
            <a:solidFill>
              <a:srgbClr val="F8DE7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Freeform: Shape 26">
              <a:extLst>
                <a:ext uri="{FF2B5EF4-FFF2-40B4-BE49-F238E27FC236}">
                  <a16:creationId xmlns:a16="http://schemas.microsoft.com/office/drawing/2014/main" xmlns="" id="{D5C61760-FC34-93FF-91C2-06CC13493F3A}"/>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7" name="TextBox 36">
              <a:extLst>
                <a:ext uri="{FF2B5EF4-FFF2-40B4-BE49-F238E27FC236}">
                  <a16:creationId xmlns:a16="http://schemas.microsoft.com/office/drawing/2014/main" xmlns="" id="{9EDAFD6F-40AE-6F17-C4CA-FFD4D683D30A}"/>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38" name="TextBox 37">
              <a:extLst>
                <a:ext uri="{FF2B5EF4-FFF2-40B4-BE49-F238E27FC236}">
                  <a16:creationId xmlns:a16="http://schemas.microsoft.com/office/drawing/2014/main" xmlns="" id="{A69654AA-7BC5-3502-886B-9767D816D6E7}"/>
                </a:ext>
              </a:extLst>
            </p:cNvPr>
            <p:cNvSpPr txBox="1"/>
            <p:nvPr/>
          </p:nvSpPr>
          <p:spPr>
            <a:xfrm>
              <a:off x="7951124" y="3371819"/>
              <a:ext cx="188663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التحديات والحلول</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22568558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وبرمجيات لتطبيق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64" name="Group 63">
            <a:extLst>
              <a:ext uri="{FF2B5EF4-FFF2-40B4-BE49-F238E27FC236}">
                <a16:creationId xmlns:a16="http://schemas.microsoft.com/office/drawing/2014/main" xmlns="" id="{C2D2D630-C502-6135-0269-7250C2EEA904}"/>
              </a:ext>
            </a:extLst>
          </p:cNvPr>
          <p:cNvGrpSpPr/>
          <p:nvPr/>
        </p:nvGrpSpPr>
        <p:grpSpPr>
          <a:xfrm>
            <a:off x="6242406" y="2279295"/>
            <a:ext cx="3987408" cy="1032203"/>
            <a:chOff x="6230265" y="2279295"/>
            <a:chExt cx="3987408" cy="1032203"/>
          </a:xfrm>
        </p:grpSpPr>
        <p:grpSp>
          <p:nvGrpSpPr>
            <p:cNvPr id="8" name="Group 7">
              <a:extLst>
                <a:ext uri="{FF2B5EF4-FFF2-40B4-BE49-F238E27FC236}">
                  <a16:creationId xmlns:a16="http://schemas.microsoft.com/office/drawing/2014/main" xmlns="" id="{5C666D0F-2A3B-810E-28FB-BD632B28678C}"/>
                </a:ext>
              </a:extLst>
            </p:cNvPr>
            <p:cNvGrpSpPr/>
            <p:nvPr/>
          </p:nvGrpSpPr>
          <p:grpSpPr>
            <a:xfrm flipH="1">
              <a:off x="6230265" y="2279295"/>
              <a:ext cx="3987408" cy="1020378"/>
              <a:chOff x="1383722" y="350911"/>
              <a:chExt cx="4859221" cy="1243475"/>
            </a:xfrm>
          </p:grpSpPr>
          <p:sp>
            <p:nvSpPr>
              <p:cNvPr id="9" name="Freeform 584">
                <a:extLst>
                  <a:ext uri="{FF2B5EF4-FFF2-40B4-BE49-F238E27FC236}">
                    <a16:creationId xmlns:a16="http://schemas.microsoft.com/office/drawing/2014/main" xmlns="" id="{A5246A3F-7418-93D1-2E24-DCAE2D17ED54}"/>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86">
                <a:extLst>
                  <a:ext uri="{FF2B5EF4-FFF2-40B4-BE49-F238E27FC236}">
                    <a16:creationId xmlns:a16="http://schemas.microsoft.com/office/drawing/2014/main" xmlns="" id="{41837D1D-4E59-3C74-90A1-6BF407BD608F}"/>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9FCFD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588">
                <a:extLst>
                  <a:ext uri="{FF2B5EF4-FFF2-40B4-BE49-F238E27FC236}">
                    <a16:creationId xmlns:a16="http://schemas.microsoft.com/office/drawing/2014/main" xmlns="" id="{5BDBF074-DE54-71C8-7D1B-3D86F7FC3C1E}"/>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587">
                <a:extLst>
                  <a:ext uri="{FF2B5EF4-FFF2-40B4-BE49-F238E27FC236}">
                    <a16:creationId xmlns:a16="http://schemas.microsoft.com/office/drawing/2014/main" xmlns="" id="{3C175A4F-E34D-27F9-197A-E300D8D5CEAB}"/>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589">
                <a:extLst>
                  <a:ext uri="{FF2B5EF4-FFF2-40B4-BE49-F238E27FC236}">
                    <a16:creationId xmlns:a16="http://schemas.microsoft.com/office/drawing/2014/main" xmlns="" id="{EE186FBF-48F6-E173-96B4-43CCDE767D84}"/>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590">
                <a:extLst>
                  <a:ext uri="{FF2B5EF4-FFF2-40B4-BE49-F238E27FC236}">
                    <a16:creationId xmlns:a16="http://schemas.microsoft.com/office/drawing/2014/main" xmlns="" id="{B4248DF7-5473-DA6A-A737-A39B1C9E212E}"/>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Shape 14">
                <a:extLst>
                  <a:ext uri="{FF2B5EF4-FFF2-40B4-BE49-F238E27FC236}">
                    <a16:creationId xmlns:a16="http://schemas.microsoft.com/office/drawing/2014/main" xmlns="" id="{F6CE4A79-3659-A20E-CF7E-291D8CE814DE}"/>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D8E9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6" name="Freeform 585">
                <a:extLst>
                  <a:ext uri="{FF2B5EF4-FFF2-40B4-BE49-F238E27FC236}">
                    <a16:creationId xmlns:a16="http://schemas.microsoft.com/office/drawing/2014/main" xmlns="" id="{DD22A3B2-177A-88DB-31E8-6E59BCC3DDCF}"/>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ar-SY" sz="4400" b="1" dirty="0">
                    <a:solidFill>
                      <a:srgbClr val="191C21"/>
                    </a:solidFill>
                  </a:rPr>
                  <a:t>1</a:t>
                </a:r>
                <a:endParaRPr lang="en-US" sz="4400" b="1" dirty="0">
                  <a:solidFill>
                    <a:srgbClr val="191C21"/>
                  </a:solidFill>
                </a:endParaRPr>
              </a:p>
            </p:txBody>
          </p:sp>
        </p:grpSp>
        <p:sp>
          <p:nvSpPr>
            <p:cNvPr id="41" name="TextBox 40">
              <a:extLst>
                <a:ext uri="{FF2B5EF4-FFF2-40B4-BE49-F238E27FC236}">
                  <a16:creationId xmlns:a16="http://schemas.microsoft.com/office/drawing/2014/main" xmlns="" id="{E5F130ED-E65C-4B51-D5D1-91191299E5C3}"/>
                </a:ext>
              </a:extLst>
            </p:cNvPr>
            <p:cNvSpPr txBox="1"/>
            <p:nvPr/>
          </p:nvSpPr>
          <p:spPr>
            <a:xfrm>
              <a:off x="6261296" y="2403749"/>
              <a:ext cx="3125164" cy="907749"/>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أنظمة إدارة البيانات </a:t>
              </a:r>
              <a:r>
                <a:rPr lang="en-US" sz="2400" b="1" dirty="0">
                  <a:latin typeface="Times New Roman" panose="02020603050405020304" pitchFamily="18" charset="0"/>
                  <a:ea typeface="Calibri" panose="020F0502020204030204" pitchFamily="34" charset="0"/>
                  <a:cs typeface="Adobe Arabic" panose="02040503050201020203" pitchFamily="18" charset="-78"/>
                </a:rPr>
                <a:t>(DMS)</a:t>
              </a:r>
            </a:p>
            <a:p>
              <a:pPr algn="ctr" rtl="1">
                <a:lnSpc>
                  <a:spcPct val="115000"/>
                </a:lnSpc>
              </a:pP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6" name="Group 65">
            <a:extLst>
              <a:ext uri="{FF2B5EF4-FFF2-40B4-BE49-F238E27FC236}">
                <a16:creationId xmlns:a16="http://schemas.microsoft.com/office/drawing/2014/main" xmlns="" id="{E7D36851-6FF9-820A-C842-F0A6FD4AEB43}"/>
              </a:ext>
            </a:extLst>
          </p:cNvPr>
          <p:cNvGrpSpPr/>
          <p:nvPr/>
        </p:nvGrpSpPr>
        <p:grpSpPr>
          <a:xfrm>
            <a:off x="1548986" y="2922933"/>
            <a:ext cx="3987408" cy="1020378"/>
            <a:chOff x="1548986" y="2922933"/>
            <a:chExt cx="3987408" cy="1020378"/>
          </a:xfrm>
        </p:grpSpPr>
        <p:grpSp>
          <p:nvGrpSpPr>
            <p:cNvPr id="42" name="Group 41">
              <a:extLst>
                <a:ext uri="{FF2B5EF4-FFF2-40B4-BE49-F238E27FC236}">
                  <a16:creationId xmlns:a16="http://schemas.microsoft.com/office/drawing/2014/main" xmlns="" id="{47235717-39DF-1BB2-EE96-0C67A3159514}"/>
                </a:ext>
              </a:extLst>
            </p:cNvPr>
            <p:cNvGrpSpPr/>
            <p:nvPr/>
          </p:nvGrpSpPr>
          <p:grpSpPr>
            <a:xfrm flipH="1">
              <a:off x="1548986" y="2922933"/>
              <a:ext cx="3987408" cy="1020378"/>
              <a:chOff x="1383722" y="350911"/>
              <a:chExt cx="4859221" cy="1243475"/>
            </a:xfrm>
          </p:grpSpPr>
          <p:sp>
            <p:nvSpPr>
              <p:cNvPr id="43" name="Freeform 584">
                <a:extLst>
                  <a:ext uri="{FF2B5EF4-FFF2-40B4-BE49-F238E27FC236}">
                    <a16:creationId xmlns:a16="http://schemas.microsoft.com/office/drawing/2014/main" xmlns="" id="{E8DEBBF7-F39C-4882-0C2B-294BDD867F07}"/>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586">
                <a:extLst>
                  <a:ext uri="{FF2B5EF4-FFF2-40B4-BE49-F238E27FC236}">
                    <a16:creationId xmlns:a16="http://schemas.microsoft.com/office/drawing/2014/main" xmlns="" id="{A9C6263A-3482-3BC4-4868-01081E20BA18}"/>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9FCFD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88">
                <a:extLst>
                  <a:ext uri="{FF2B5EF4-FFF2-40B4-BE49-F238E27FC236}">
                    <a16:creationId xmlns:a16="http://schemas.microsoft.com/office/drawing/2014/main" xmlns="" id="{C4134C89-1F07-0515-2560-6D57F594E91F}"/>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587">
                <a:extLst>
                  <a:ext uri="{FF2B5EF4-FFF2-40B4-BE49-F238E27FC236}">
                    <a16:creationId xmlns:a16="http://schemas.microsoft.com/office/drawing/2014/main" xmlns="" id="{2D27FFD3-6558-FD62-5DA5-C4A8F9190AB4}"/>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589">
                <a:extLst>
                  <a:ext uri="{FF2B5EF4-FFF2-40B4-BE49-F238E27FC236}">
                    <a16:creationId xmlns:a16="http://schemas.microsoft.com/office/drawing/2014/main" xmlns="" id="{33FC422E-D524-C98F-3F28-E434F5DBC280}"/>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590">
                <a:extLst>
                  <a:ext uri="{FF2B5EF4-FFF2-40B4-BE49-F238E27FC236}">
                    <a16:creationId xmlns:a16="http://schemas.microsoft.com/office/drawing/2014/main" xmlns="" id="{02717C91-52AA-8DBA-17A6-50919C60186E}"/>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Shape 48">
                <a:extLst>
                  <a:ext uri="{FF2B5EF4-FFF2-40B4-BE49-F238E27FC236}">
                    <a16:creationId xmlns:a16="http://schemas.microsoft.com/office/drawing/2014/main" xmlns="" id="{5B0D47D2-D79D-1B2B-3DBD-CD9C4AB237CB}"/>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D8E9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50" name="Freeform 585">
                <a:extLst>
                  <a:ext uri="{FF2B5EF4-FFF2-40B4-BE49-F238E27FC236}">
                    <a16:creationId xmlns:a16="http://schemas.microsoft.com/office/drawing/2014/main" xmlns="" id="{592F82E4-BD43-E9FD-1053-B3E50E36EBD4}"/>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ar-SY" sz="4400" b="1" dirty="0">
                    <a:solidFill>
                      <a:srgbClr val="191C21"/>
                    </a:solidFill>
                  </a:rPr>
                  <a:t>4</a:t>
                </a:r>
                <a:endParaRPr lang="en-US" sz="4400" b="1" dirty="0">
                  <a:solidFill>
                    <a:srgbClr val="191C21"/>
                  </a:solidFill>
                </a:endParaRPr>
              </a:p>
            </p:txBody>
          </p:sp>
        </p:grpSp>
        <p:sp>
          <p:nvSpPr>
            <p:cNvPr id="51" name="TextBox 50">
              <a:extLst>
                <a:ext uri="{FF2B5EF4-FFF2-40B4-BE49-F238E27FC236}">
                  <a16:creationId xmlns:a16="http://schemas.microsoft.com/office/drawing/2014/main" xmlns="" id="{5416709B-9F3D-0DEE-C5FA-216BD893A1D5}"/>
                </a:ext>
              </a:extLst>
            </p:cNvPr>
            <p:cNvSpPr txBox="1"/>
            <p:nvPr/>
          </p:nvSpPr>
          <p:spPr>
            <a:xfrm>
              <a:off x="1621004" y="3053487"/>
              <a:ext cx="3125164" cy="503215"/>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برمجيات الأمان السيبراني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7" name="Group 66">
            <a:extLst>
              <a:ext uri="{FF2B5EF4-FFF2-40B4-BE49-F238E27FC236}">
                <a16:creationId xmlns:a16="http://schemas.microsoft.com/office/drawing/2014/main" xmlns="" id="{3C9522C8-FC63-3BBB-61CC-210C83846811}"/>
              </a:ext>
            </a:extLst>
          </p:cNvPr>
          <p:cNvGrpSpPr/>
          <p:nvPr/>
        </p:nvGrpSpPr>
        <p:grpSpPr>
          <a:xfrm>
            <a:off x="6171530" y="3613315"/>
            <a:ext cx="4058284" cy="1038515"/>
            <a:chOff x="6171530" y="3613315"/>
            <a:chExt cx="4058284" cy="1038515"/>
          </a:xfrm>
        </p:grpSpPr>
        <p:grpSp>
          <p:nvGrpSpPr>
            <p:cNvPr id="17" name="Group 16">
              <a:extLst>
                <a:ext uri="{FF2B5EF4-FFF2-40B4-BE49-F238E27FC236}">
                  <a16:creationId xmlns:a16="http://schemas.microsoft.com/office/drawing/2014/main" xmlns="" id="{48195CB0-5016-9AE1-8928-8EF7E0ADA4F4}"/>
                </a:ext>
              </a:extLst>
            </p:cNvPr>
            <p:cNvGrpSpPr/>
            <p:nvPr/>
          </p:nvGrpSpPr>
          <p:grpSpPr>
            <a:xfrm flipH="1">
              <a:off x="6171530" y="3613315"/>
              <a:ext cx="4058284" cy="1038515"/>
              <a:chOff x="1383722" y="350911"/>
              <a:chExt cx="4859221" cy="1243475"/>
            </a:xfrm>
          </p:grpSpPr>
          <p:sp>
            <p:nvSpPr>
              <p:cNvPr id="18" name="Freeform 584">
                <a:extLst>
                  <a:ext uri="{FF2B5EF4-FFF2-40B4-BE49-F238E27FC236}">
                    <a16:creationId xmlns:a16="http://schemas.microsoft.com/office/drawing/2014/main" xmlns="" id="{43F3C365-E767-303D-E8C1-FE400FBE959D}"/>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86">
                <a:extLst>
                  <a:ext uri="{FF2B5EF4-FFF2-40B4-BE49-F238E27FC236}">
                    <a16:creationId xmlns:a16="http://schemas.microsoft.com/office/drawing/2014/main" xmlns="" id="{564CC7A8-7315-931F-5E04-838FDD44C578}"/>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FFCC5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88">
                <a:extLst>
                  <a:ext uri="{FF2B5EF4-FFF2-40B4-BE49-F238E27FC236}">
                    <a16:creationId xmlns:a16="http://schemas.microsoft.com/office/drawing/2014/main" xmlns="" id="{39BD8503-BE1C-8881-128B-7E5373E63D0B}"/>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EAA2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587">
                <a:extLst>
                  <a:ext uri="{FF2B5EF4-FFF2-40B4-BE49-F238E27FC236}">
                    <a16:creationId xmlns:a16="http://schemas.microsoft.com/office/drawing/2014/main" xmlns="" id="{D9E8343E-6566-E5DB-079C-7BC0500BAFAD}"/>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589">
                <a:extLst>
                  <a:ext uri="{FF2B5EF4-FFF2-40B4-BE49-F238E27FC236}">
                    <a16:creationId xmlns:a16="http://schemas.microsoft.com/office/drawing/2014/main" xmlns="" id="{EEA49E1A-1522-178B-FC19-01A2617498B9}"/>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590">
                <a:extLst>
                  <a:ext uri="{FF2B5EF4-FFF2-40B4-BE49-F238E27FC236}">
                    <a16:creationId xmlns:a16="http://schemas.microsoft.com/office/drawing/2014/main" xmlns="" id="{55044481-8FF6-0E9B-9A2E-BAF1624A52E6}"/>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EAA2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Shape 29">
                <a:extLst>
                  <a:ext uri="{FF2B5EF4-FFF2-40B4-BE49-F238E27FC236}">
                    <a16:creationId xmlns:a16="http://schemas.microsoft.com/office/drawing/2014/main" xmlns="" id="{EFBBD1E4-EB61-B193-BC07-8C969171C806}"/>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EAA200"/>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1" name="Freeform 585">
                <a:extLst>
                  <a:ext uri="{FF2B5EF4-FFF2-40B4-BE49-F238E27FC236}">
                    <a16:creationId xmlns:a16="http://schemas.microsoft.com/office/drawing/2014/main" xmlns="" id="{C0139234-97C5-B45B-AF32-1B9986B90B98}"/>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ar-SY" sz="4400" b="1" dirty="0">
                    <a:solidFill>
                      <a:srgbClr val="191C21"/>
                    </a:solidFill>
                  </a:rPr>
                  <a:t>2</a:t>
                </a:r>
                <a:endParaRPr lang="en-US" sz="4400" b="1" dirty="0">
                  <a:solidFill>
                    <a:srgbClr val="191C21"/>
                  </a:solidFill>
                </a:endParaRPr>
              </a:p>
            </p:txBody>
          </p:sp>
        </p:grpSp>
        <p:sp>
          <p:nvSpPr>
            <p:cNvPr id="61" name="TextBox 60">
              <a:extLst>
                <a:ext uri="{FF2B5EF4-FFF2-40B4-BE49-F238E27FC236}">
                  <a16:creationId xmlns:a16="http://schemas.microsoft.com/office/drawing/2014/main" xmlns="" id="{C60C61DC-795F-E685-6F1C-C86036096743}"/>
                </a:ext>
              </a:extLst>
            </p:cNvPr>
            <p:cNvSpPr txBox="1"/>
            <p:nvPr/>
          </p:nvSpPr>
          <p:spPr>
            <a:xfrm>
              <a:off x="6242853" y="3687640"/>
              <a:ext cx="3125164" cy="503215"/>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أدوات التحليل والتقارير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8" name="Group 67">
            <a:extLst>
              <a:ext uri="{FF2B5EF4-FFF2-40B4-BE49-F238E27FC236}">
                <a16:creationId xmlns:a16="http://schemas.microsoft.com/office/drawing/2014/main" xmlns="" id="{C138FA6A-902F-783D-C554-7C614B873624}"/>
              </a:ext>
            </a:extLst>
          </p:cNvPr>
          <p:cNvGrpSpPr/>
          <p:nvPr/>
        </p:nvGrpSpPr>
        <p:grpSpPr>
          <a:xfrm>
            <a:off x="6135922" y="4953646"/>
            <a:ext cx="4093892" cy="1038515"/>
            <a:chOff x="6135922" y="4953646"/>
            <a:chExt cx="4093892" cy="1038515"/>
          </a:xfrm>
        </p:grpSpPr>
        <p:grpSp>
          <p:nvGrpSpPr>
            <p:cNvPr id="32" name="Group 31">
              <a:extLst>
                <a:ext uri="{FF2B5EF4-FFF2-40B4-BE49-F238E27FC236}">
                  <a16:creationId xmlns:a16="http://schemas.microsoft.com/office/drawing/2014/main" xmlns="" id="{FCCBDACB-05A4-3516-4126-89CE5256488F}"/>
                </a:ext>
              </a:extLst>
            </p:cNvPr>
            <p:cNvGrpSpPr/>
            <p:nvPr/>
          </p:nvGrpSpPr>
          <p:grpSpPr>
            <a:xfrm flipH="1">
              <a:off x="6171531" y="4953646"/>
              <a:ext cx="4058283" cy="1038515"/>
              <a:chOff x="1383722" y="350911"/>
              <a:chExt cx="4859221" cy="1243475"/>
            </a:xfrm>
          </p:grpSpPr>
          <p:sp>
            <p:nvSpPr>
              <p:cNvPr id="33" name="Freeform 584">
                <a:extLst>
                  <a:ext uri="{FF2B5EF4-FFF2-40B4-BE49-F238E27FC236}">
                    <a16:creationId xmlns:a16="http://schemas.microsoft.com/office/drawing/2014/main" xmlns="" id="{EAB06BCA-2FD3-C763-1B66-B5E044351805}"/>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86">
                <a:extLst>
                  <a:ext uri="{FF2B5EF4-FFF2-40B4-BE49-F238E27FC236}">
                    <a16:creationId xmlns:a16="http://schemas.microsoft.com/office/drawing/2014/main" xmlns="" id="{3B6FEBA4-BA33-7BF7-6BD3-63DD0325C6FE}"/>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BDBD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588">
                <a:extLst>
                  <a:ext uri="{FF2B5EF4-FFF2-40B4-BE49-F238E27FC236}">
                    <a16:creationId xmlns:a16="http://schemas.microsoft.com/office/drawing/2014/main" xmlns="" id="{567A9C89-FEC4-F51D-74BE-13A29613BA90}"/>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587">
                <a:extLst>
                  <a:ext uri="{FF2B5EF4-FFF2-40B4-BE49-F238E27FC236}">
                    <a16:creationId xmlns:a16="http://schemas.microsoft.com/office/drawing/2014/main" xmlns="" id="{30E0CCF1-CD35-A10D-92C9-F869B85DA2C8}"/>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589">
                <a:extLst>
                  <a:ext uri="{FF2B5EF4-FFF2-40B4-BE49-F238E27FC236}">
                    <a16:creationId xmlns:a16="http://schemas.microsoft.com/office/drawing/2014/main" xmlns="" id="{4E19DD12-CF2E-54A6-F6A5-7801E79FD080}"/>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590">
                <a:extLst>
                  <a:ext uri="{FF2B5EF4-FFF2-40B4-BE49-F238E27FC236}">
                    <a16:creationId xmlns:a16="http://schemas.microsoft.com/office/drawing/2014/main" xmlns="" id="{0509A056-EE33-6076-BF9E-1FF61A3A7CDC}"/>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Shape 38">
                <a:extLst>
                  <a:ext uri="{FF2B5EF4-FFF2-40B4-BE49-F238E27FC236}">
                    <a16:creationId xmlns:a16="http://schemas.microsoft.com/office/drawing/2014/main" xmlns="" id="{8148CF0E-DAEB-CA05-8CD4-D7FB90F25740}"/>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7F7F7F"/>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0" name="Freeform 585">
                <a:extLst>
                  <a:ext uri="{FF2B5EF4-FFF2-40B4-BE49-F238E27FC236}">
                    <a16:creationId xmlns:a16="http://schemas.microsoft.com/office/drawing/2014/main" xmlns="" id="{4FBFCCAD-895A-3A85-D0D1-384CE5A54928}"/>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ar-SY" sz="4400" b="1" dirty="0">
                    <a:solidFill>
                      <a:srgbClr val="191C21"/>
                    </a:solidFill>
                  </a:rPr>
                  <a:t>3</a:t>
                </a:r>
                <a:endParaRPr lang="en-US" sz="4400" b="1" dirty="0">
                  <a:solidFill>
                    <a:srgbClr val="191C21"/>
                  </a:solidFill>
                </a:endParaRPr>
              </a:p>
            </p:txBody>
          </p:sp>
        </p:grpSp>
        <p:sp>
          <p:nvSpPr>
            <p:cNvPr id="62" name="TextBox 61">
              <a:extLst>
                <a:ext uri="{FF2B5EF4-FFF2-40B4-BE49-F238E27FC236}">
                  <a16:creationId xmlns:a16="http://schemas.microsoft.com/office/drawing/2014/main" xmlns="" id="{38AA3FEA-4B72-39EF-4FD6-565CA5BCBD88}"/>
                </a:ext>
              </a:extLst>
            </p:cNvPr>
            <p:cNvSpPr txBox="1"/>
            <p:nvPr/>
          </p:nvSpPr>
          <p:spPr>
            <a:xfrm>
              <a:off x="6135922" y="5158513"/>
              <a:ext cx="3125164" cy="503215"/>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أنظمة إدارة المخاطر</a:t>
              </a:r>
              <a:r>
                <a:rPr lang="en-US" sz="2400" b="1" dirty="0">
                  <a:latin typeface="Times New Roman" panose="02020603050405020304" pitchFamily="18" charset="0"/>
                  <a:ea typeface="Calibri" panose="020F0502020204030204" pitchFamily="34" charset="0"/>
                  <a:cs typeface="Adobe Arabic" panose="02040503050201020203" pitchFamily="18" charset="-78"/>
                </a:rPr>
                <a:t> (ERM)</a:t>
              </a:r>
            </a:p>
          </p:txBody>
        </p:sp>
      </p:grpSp>
      <p:grpSp>
        <p:nvGrpSpPr>
          <p:cNvPr id="65" name="Group 64">
            <a:extLst>
              <a:ext uri="{FF2B5EF4-FFF2-40B4-BE49-F238E27FC236}">
                <a16:creationId xmlns:a16="http://schemas.microsoft.com/office/drawing/2014/main" xmlns="" id="{9561B781-5340-750F-8007-03C7B2D1250A}"/>
              </a:ext>
            </a:extLst>
          </p:cNvPr>
          <p:cNvGrpSpPr/>
          <p:nvPr/>
        </p:nvGrpSpPr>
        <p:grpSpPr>
          <a:xfrm>
            <a:off x="1478111" y="4329918"/>
            <a:ext cx="4058283" cy="1038515"/>
            <a:chOff x="1478111" y="4329918"/>
            <a:chExt cx="4058283" cy="1038515"/>
          </a:xfrm>
        </p:grpSpPr>
        <p:grpSp>
          <p:nvGrpSpPr>
            <p:cNvPr id="52" name="Group 51">
              <a:extLst>
                <a:ext uri="{FF2B5EF4-FFF2-40B4-BE49-F238E27FC236}">
                  <a16:creationId xmlns:a16="http://schemas.microsoft.com/office/drawing/2014/main" xmlns="" id="{B7D3F60A-8101-8431-AA58-45E7C2D47725}"/>
                </a:ext>
              </a:extLst>
            </p:cNvPr>
            <p:cNvGrpSpPr/>
            <p:nvPr/>
          </p:nvGrpSpPr>
          <p:grpSpPr>
            <a:xfrm flipH="1">
              <a:off x="1478111" y="4329918"/>
              <a:ext cx="4058283" cy="1038515"/>
              <a:chOff x="1383722" y="350911"/>
              <a:chExt cx="4859221" cy="1243475"/>
            </a:xfrm>
          </p:grpSpPr>
          <p:sp>
            <p:nvSpPr>
              <p:cNvPr id="53" name="Freeform 584">
                <a:extLst>
                  <a:ext uri="{FF2B5EF4-FFF2-40B4-BE49-F238E27FC236}">
                    <a16:creationId xmlns:a16="http://schemas.microsoft.com/office/drawing/2014/main" xmlns="" id="{BEA76F22-1607-EF98-F3C0-5E4BEA43DDF4}"/>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586">
                <a:extLst>
                  <a:ext uri="{FF2B5EF4-FFF2-40B4-BE49-F238E27FC236}">
                    <a16:creationId xmlns:a16="http://schemas.microsoft.com/office/drawing/2014/main" xmlns="" id="{3672DB47-F17A-38F8-9489-F2FD9B65D18B}"/>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BDBD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588">
                <a:extLst>
                  <a:ext uri="{FF2B5EF4-FFF2-40B4-BE49-F238E27FC236}">
                    <a16:creationId xmlns:a16="http://schemas.microsoft.com/office/drawing/2014/main" xmlns="" id="{ED81FB71-4519-39D3-05F9-DAC59A637622}"/>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587">
                <a:extLst>
                  <a:ext uri="{FF2B5EF4-FFF2-40B4-BE49-F238E27FC236}">
                    <a16:creationId xmlns:a16="http://schemas.microsoft.com/office/drawing/2014/main" xmlns="" id="{FEFA458E-1453-E4EE-CEA7-34F4610393A4}"/>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89">
                <a:extLst>
                  <a:ext uri="{FF2B5EF4-FFF2-40B4-BE49-F238E27FC236}">
                    <a16:creationId xmlns:a16="http://schemas.microsoft.com/office/drawing/2014/main" xmlns="" id="{D45762B9-213E-45E6-9183-80A44E5C0203}"/>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590">
                <a:extLst>
                  <a:ext uri="{FF2B5EF4-FFF2-40B4-BE49-F238E27FC236}">
                    <a16:creationId xmlns:a16="http://schemas.microsoft.com/office/drawing/2014/main" xmlns="" id="{DF5E10CE-3693-BB64-5508-A51866D5A07D}"/>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Shape 58">
                <a:extLst>
                  <a:ext uri="{FF2B5EF4-FFF2-40B4-BE49-F238E27FC236}">
                    <a16:creationId xmlns:a16="http://schemas.microsoft.com/office/drawing/2014/main" xmlns="" id="{0BAAA03B-9510-A8C9-F077-F20577ECC096}"/>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7F7F7F"/>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60" name="Freeform 585">
                <a:extLst>
                  <a:ext uri="{FF2B5EF4-FFF2-40B4-BE49-F238E27FC236}">
                    <a16:creationId xmlns:a16="http://schemas.microsoft.com/office/drawing/2014/main" xmlns="" id="{2B34DC1E-DC57-9055-ADE4-72FE72E16835}"/>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ar-SY" sz="4400" b="1" dirty="0">
                    <a:solidFill>
                      <a:srgbClr val="191C21"/>
                    </a:solidFill>
                  </a:rPr>
                  <a:t>5</a:t>
                </a:r>
                <a:endParaRPr lang="en-US" sz="4400" b="1" dirty="0">
                  <a:solidFill>
                    <a:srgbClr val="191C21"/>
                  </a:solidFill>
                </a:endParaRPr>
              </a:p>
            </p:txBody>
          </p:sp>
        </p:grpSp>
        <p:sp>
          <p:nvSpPr>
            <p:cNvPr id="63" name="TextBox 62">
              <a:extLst>
                <a:ext uri="{FF2B5EF4-FFF2-40B4-BE49-F238E27FC236}">
                  <a16:creationId xmlns:a16="http://schemas.microsoft.com/office/drawing/2014/main" xmlns="" id="{3682255E-5A62-070D-A835-0713A6AF3201}"/>
                </a:ext>
              </a:extLst>
            </p:cNvPr>
            <p:cNvSpPr txBox="1"/>
            <p:nvPr/>
          </p:nvSpPr>
          <p:spPr>
            <a:xfrm>
              <a:off x="1524796" y="4534785"/>
              <a:ext cx="3125164" cy="503215"/>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منصات التعاون والتواصل</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6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50875191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1000"/>
                                        <p:tgtEl>
                                          <p:spTgt spid="67"/>
                                        </p:tgtEl>
                                      </p:cBhvr>
                                    </p:animEffect>
                                    <p:anim calcmode="lin" valueType="num">
                                      <p:cBhvr>
                                        <p:cTn id="15" dur="1000" fill="hold"/>
                                        <p:tgtEl>
                                          <p:spTgt spid="67"/>
                                        </p:tgtEl>
                                        <p:attrNameLst>
                                          <p:attrName>ppt_x</p:attrName>
                                        </p:attrNameLst>
                                      </p:cBhvr>
                                      <p:tavLst>
                                        <p:tav tm="0">
                                          <p:val>
                                            <p:strVal val="#ppt_x"/>
                                          </p:val>
                                        </p:tav>
                                        <p:tav tm="100000">
                                          <p:val>
                                            <p:strVal val="#ppt_x"/>
                                          </p:val>
                                        </p:tav>
                                      </p:tavLst>
                                    </p:anim>
                                    <p:anim calcmode="lin" valueType="num">
                                      <p:cBhvr>
                                        <p:cTn id="16"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1000"/>
                                        <p:tgtEl>
                                          <p:spTgt spid="68"/>
                                        </p:tgtEl>
                                      </p:cBhvr>
                                    </p:animEffect>
                                    <p:anim calcmode="lin" valueType="num">
                                      <p:cBhvr>
                                        <p:cTn id="22" dur="1000" fill="hold"/>
                                        <p:tgtEl>
                                          <p:spTgt spid="68"/>
                                        </p:tgtEl>
                                        <p:attrNameLst>
                                          <p:attrName>ppt_x</p:attrName>
                                        </p:attrNameLst>
                                      </p:cBhvr>
                                      <p:tavLst>
                                        <p:tav tm="0">
                                          <p:val>
                                            <p:strVal val="#ppt_x"/>
                                          </p:val>
                                        </p:tav>
                                        <p:tav tm="100000">
                                          <p:val>
                                            <p:strVal val="#ppt_x"/>
                                          </p:val>
                                        </p:tav>
                                      </p:tavLst>
                                    </p:anim>
                                    <p:anim calcmode="lin" valueType="num">
                                      <p:cBhvr>
                                        <p:cTn id="2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1000"/>
                                        <p:tgtEl>
                                          <p:spTgt spid="66"/>
                                        </p:tgtEl>
                                      </p:cBhvr>
                                    </p:animEffect>
                                    <p:anim calcmode="lin" valueType="num">
                                      <p:cBhvr>
                                        <p:cTn id="29" dur="1000" fill="hold"/>
                                        <p:tgtEl>
                                          <p:spTgt spid="66"/>
                                        </p:tgtEl>
                                        <p:attrNameLst>
                                          <p:attrName>ppt_x</p:attrName>
                                        </p:attrNameLst>
                                      </p:cBhvr>
                                      <p:tavLst>
                                        <p:tav tm="0">
                                          <p:val>
                                            <p:strVal val="#ppt_x"/>
                                          </p:val>
                                        </p:tav>
                                        <p:tav tm="100000">
                                          <p:val>
                                            <p:strVal val="#ppt_x"/>
                                          </p:val>
                                        </p:tav>
                                      </p:tavLst>
                                    </p:anim>
                                    <p:anim calcmode="lin" valueType="num">
                                      <p:cBhvr>
                                        <p:cTn id="30"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1000"/>
                                        <p:tgtEl>
                                          <p:spTgt spid="65"/>
                                        </p:tgtEl>
                                      </p:cBhvr>
                                    </p:animEffect>
                                    <p:anim calcmode="lin" valueType="num">
                                      <p:cBhvr>
                                        <p:cTn id="36" dur="1000" fill="hold"/>
                                        <p:tgtEl>
                                          <p:spTgt spid="65"/>
                                        </p:tgtEl>
                                        <p:attrNameLst>
                                          <p:attrName>ppt_x</p:attrName>
                                        </p:attrNameLst>
                                      </p:cBhvr>
                                      <p:tavLst>
                                        <p:tav tm="0">
                                          <p:val>
                                            <p:strVal val="#ppt_x"/>
                                          </p:val>
                                        </p:tav>
                                        <p:tav tm="100000">
                                          <p:val>
                                            <p:strVal val="#ppt_x"/>
                                          </p:val>
                                        </p:tav>
                                      </p:tavLst>
                                    </p:anim>
                                    <p:anim calcmode="lin" valueType="num">
                                      <p:cBhvr>
                                        <p:cTn id="3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xmlns=""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FF0DA242-E594-1FCE-518A-D35CCCF5891D}"/>
              </a:ext>
            </a:extLst>
          </p:cNvPr>
          <p:cNvSpPr txBox="1"/>
          <p:nvPr/>
        </p:nvSpPr>
        <p:spPr>
          <a:xfrm>
            <a:off x="3507253" y="2126700"/>
            <a:ext cx="8101524" cy="1154162"/>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000000"/>
                </a:solidFill>
                <a:effectLst/>
                <a:ea typeface="Calibri" panose="020F0502020204030204" pitchFamily="34" charset="0"/>
                <a:cs typeface="Sakkal Majalla" panose="02000000000000000000" pitchFamily="2" charset="-78"/>
              </a:rPr>
              <a:t>في عصر التحوّل الرقمي، أصبحت الحوكمة أكثر أهمية من أي وقت مضى. تتطلب التغيرات السريعة في التكنولوجيا والبيئة الرقمية إعادة تعريف طرق إدارة المؤسسات</a:t>
            </a:r>
            <a:endParaRPr lang="en-US" sz="32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xmlns="" id="{8BDC0476-53FE-FDB8-3A5B-7C2A7EB68DCE}"/>
              </a:ext>
            </a:extLst>
          </p:cNvPr>
          <p:cNvSpPr txBox="1"/>
          <p:nvPr/>
        </p:nvSpPr>
        <p:spPr>
          <a:xfrm>
            <a:off x="4001031" y="5028830"/>
            <a:ext cx="7607746" cy="1154162"/>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تساهم هذه الحوكمة في تحسين اتخاذ القرار، وإدارة المخاطر، وتحقيق الاستدامة، مما يساعد المؤسسات على التكيف مع التحديات والفرص الجديدة في العالم الرقمي.</a:t>
            </a:r>
            <a:endParaRPr lang="en-US" sz="2400" dirty="0">
              <a:solidFill>
                <a:srgbClr val="000000"/>
              </a:solidFill>
              <a:ea typeface="Calibri" panose="020F0502020204030204" pitchFamily="34" charset="0"/>
              <a:cs typeface="Sakkal Majalla" panose="02000000000000000000" pitchFamily="2" charset="-78"/>
            </a:endParaRPr>
          </a:p>
        </p:txBody>
      </p:sp>
      <p:sp>
        <p:nvSpPr>
          <p:cNvPr id="17" name="TextBox 16">
            <a:extLst>
              <a:ext uri="{FF2B5EF4-FFF2-40B4-BE49-F238E27FC236}">
                <a16:creationId xmlns:a16="http://schemas.microsoft.com/office/drawing/2014/main" xmlns="" id="{EA3B68A4-7A0C-7489-0A5F-037185B3A363}"/>
              </a:ext>
            </a:extLst>
          </p:cNvPr>
          <p:cNvSpPr txBox="1"/>
          <p:nvPr/>
        </p:nvSpPr>
        <p:spPr>
          <a:xfrm>
            <a:off x="3507253" y="3577765"/>
            <a:ext cx="8101524" cy="1154162"/>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الحوكمة الرقمية تركز على تعزيز الشفافية، والمساءلة، والكفاءة، من خلال دمج الأدوات التكنولوجية الحديثة في العمليات الإدارية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21" name="Picture 20" descr="A person holding a tablet&#10;&#10;Description automatically generated">
            <a:extLst>
              <a:ext uri="{FF2B5EF4-FFF2-40B4-BE49-F238E27FC236}">
                <a16:creationId xmlns:a16="http://schemas.microsoft.com/office/drawing/2014/main" xmlns="" id="{793C0DD8-5599-A613-D846-C7A5B4D314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66768"/>
            <a:ext cx="3526289" cy="3526289"/>
          </a:xfrm>
          <a:prstGeom prst="rect">
            <a:avLst/>
          </a:prstGeom>
        </p:spPr>
      </p:pic>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75986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xmlns="" id="{EEE2C958-554C-43B6-AD84-5BFB102BB0C5}"/>
              </a:ext>
            </a:extLst>
          </p:cNvPr>
          <p:cNvSpPr txBox="1"/>
          <p:nvPr/>
        </p:nvSpPr>
        <p:spPr>
          <a:xfrm>
            <a:off x="1728380"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أبرز التحديات التي قد تنشأ عند دمج التكنولوجيا في أنظمة الحوكمة التقليدية</a:t>
            </a:r>
            <a:endParaRPr lang="en-US" dirty="0"/>
          </a:p>
        </p:txBody>
      </p:sp>
      <p:pic>
        <p:nvPicPr>
          <p:cNvPr id="3" name="Picture 2">
            <a:extLst>
              <a:ext uri="{FF2B5EF4-FFF2-40B4-BE49-F238E27FC236}">
                <a16:creationId xmlns:a16="http://schemas.microsoft.com/office/drawing/2014/main" xmlns="" id="{20AD76A7-980C-B573-8706-8024837B696F}"/>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8755962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420469" y="1889164"/>
            <a:ext cx="7132440" cy="640175"/>
          </a:xfrm>
          <a:prstGeom prst="rect">
            <a:avLst/>
          </a:prstGeom>
          <a:noFill/>
        </p:spPr>
        <p:txBody>
          <a:bodyPr wrap="square" rtlCol="0">
            <a:spAutoFit/>
          </a:bodyPr>
          <a:lstStyle/>
          <a:p>
            <a:pPr algn="ctr">
              <a:lnSpc>
                <a:spcPct val="115000"/>
              </a:lnSpc>
              <a:spcAft>
                <a:spcPts val="800"/>
              </a:spcAft>
            </a:pPr>
            <a:r>
              <a:rPr lang="ar-SA" sz="3200" b="1" dirty="0">
                <a:latin typeface="Adobe Arabic" panose="02040503050201020203" pitchFamily="18" charset="-78"/>
                <a:ea typeface="GE Dinar Two Medium" panose="020A0503020102020204" pitchFamily="18" charset="-78"/>
                <a:cs typeface="+mj-cs"/>
              </a:rPr>
              <a:t>تنفيذ استراتيجيات الحوكمة الرقمية</a:t>
            </a:r>
            <a:endParaRPr lang="en-US" sz="3200" b="1" dirty="0">
              <a:latin typeface="Adobe Arabic" panose="02040503050201020203" pitchFamily="18" charset="-78"/>
              <a:ea typeface="GE Dinar Two Medium" panose="020A0503020102020204" pitchFamily="18" charset="-78"/>
              <a:cs typeface="+mj-cs"/>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خطوات تطبيق الحوكمة الرقمية في المؤسسات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بناء الثقافة التنظيمية الداعمة للحوكمة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تدريب وتأهيل الكوادر على ممارسات الحوكمة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1841861" y="5714999"/>
            <a:ext cx="9458575" cy="689660"/>
            <a:chOff x="3095590" y="3429000"/>
            <a:chExt cx="8204844"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3095590" y="3429000"/>
              <a:ext cx="7132440" cy="519611"/>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التغلّب على مقاومة التغيير في تطبيق الحوكمة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0" y="6556331"/>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33007352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تطبيق الحوكمة الرقمية في المؤسسات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CE4F30AD-ACAA-69C1-405B-9707E7F89962}"/>
              </a:ext>
            </a:extLst>
          </p:cNvPr>
          <p:cNvGrpSpPr/>
          <p:nvPr/>
        </p:nvGrpSpPr>
        <p:grpSpPr>
          <a:xfrm>
            <a:off x="6247573" y="1857097"/>
            <a:ext cx="4106244" cy="2076913"/>
            <a:chOff x="6106690" y="1841805"/>
            <a:chExt cx="4106244" cy="2076913"/>
          </a:xfrm>
        </p:grpSpPr>
        <p:grpSp>
          <p:nvGrpSpPr>
            <p:cNvPr id="9" name="Группа 2">
              <a:extLst>
                <a:ext uri="{FF2B5EF4-FFF2-40B4-BE49-F238E27FC236}">
                  <a16:creationId xmlns:a16="http://schemas.microsoft.com/office/drawing/2014/main" xmlns="" id="{EC92F8B5-4772-90FC-3F6A-4BDADC03689D}"/>
                </a:ext>
              </a:extLst>
            </p:cNvPr>
            <p:cNvGrpSpPr/>
            <p:nvPr/>
          </p:nvGrpSpPr>
          <p:grpSpPr>
            <a:xfrm>
              <a:off x="6106690" y="1841805"/>
              <a:ext cx="2189962" cy="2076913"/>
              <a:chOff x="6127750" y="844550"/>
              <a:chExt cx="2398712" cy="2274887"/>
            </a:xfrm>
          </p:grpSpPr>
          <p:sp>
            <p:nvSpPr>
              <p:cNvPr id="12" name="Google Shape;1007;p35">
                <a:extLst>
                  <a:ext uri="{FF2B5EF4-FFF2-40B4-BE49-F238E27FC236}">
                    <a16:creationId xmlns:a16="http://schemas.microsoft.com/office/drawing/2014/main" xmlns="" id="{03D24B0E-BAC1-2FCA-3196-DE0AF2EAFB0B}"/>
                  </a:ext>
                </a:extLst>
              </p:cNvPr>
              <p:cNvSpPr/>
              <p:nvPr/>
            </p:nvSpPr>
            <p:spPr>
              <a:xfrm>
                <a:off x="6127750" y="844550"/>
                <a:ext cx="2398712" cy="2274887"/>
              </a:xfrm>
              <a:custGeom>
                <a:avLst/>
                <a:gdLst/>
                <a:ahLst/>
                <a:cxnLst/>
                <a:rect l="l" t="t" r="r" b="b"/>
                <a:pathLst>
                  <a:path w="562" h="533" extrusionOk="0">
                    <a:moveTo>
                      <a:pt x="562" y="300"/>
                    </a:moveTo>
                    <a:cubicBezTo>
                      <a:pt x="562" y="525"/>
                      <a:pt x="562" y="525"/>
                      <a:pt x="562" y="525"/>
                    </a:cubicBezTo>
                    <a:cubicBezTo>
                      <a:pt x="562" y="529"/>
                      <a:pt x="557" y="533"/>
                      <a:pt x="552" y="530"/>
                    </a:cubicBezTo>
                    <a:cubicBezTo>
                      <a:pt x="3" y="238"/>
                      <a:pt x="3" y="238"/>
                      <a:pt x="3" y="238"/>
                    </a:cubicBezTo>
                    <a:cubicBezTo>
                      <a:pt x="1" y="237"/>
                      <a:pt x="0" y="235"/>
                      <a:pt x="0" y="233"/>
                    </a:cubicBezTo>
                    <a:cubicBezTo>
                      <a:pt x="0" y="8"/>
                      <a:pt x="0" y="8"/>
                      <a:pt x="0" y="8"/>
                    </a:cubicBezTo>
                    <a:cubicBezTo>
                      <a:pt x="0" y="3"/>
                      <a:pt x="5" y="0"/>
                      <a:pt x="10" y="2"/>
                    </a:cubicBezTo>
                    <a:cubicBezTo>
                      <a:pt x="559" y="294"/>
                      <a:pt x="559" y="294"/>
                      <a:pt x="559" y="294"/>
                    </a:cubicBezTo>
                    <a:cubicBezTo>
                      <a:pt x="561" y="295"/>
                      <a:pt x="562" y="297"/>
                      <a:pt x="562" y="300"/>
                    </a:cubicBezTo>
                    <a:close/>
                  </a:path>
                </a:pathLst>
              </a:custGeom>
              <a:solidFill>
                <a:srgbClr val="D1D1D1"/>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3" name="Google Shape;1015;p35">
                <a:extLst>
                  <a:ext uri="{FF2B5EF4-FFF2-40B4-BE49-F238E27FC236}">
                    <a16:creationId xmlns:a16="http://schemas.microsoft.com/office/drawing/2014/main" xmlns="" id="{C83D40B8-4230-4370-B417-D94F30FE16DA}"/>
                  </a:ext>
                </a:extLst>
              </p:cNvPr>
              <p:cNvSpPr/>
              <p:nvPr/>
            </p:nvSpPr>
            <p:spPr>
              <a:xfrm>
                <a:off x="6127750" y="844550"/>
                <a:ext cx="393700" cy="1216025"/>
              </a:xfrm>
              <a:custGeom>
                <a:avLst/>
                <a:gdLst/>
                <a:ahLst/>
                <a:cxnLst/>
                <a:rect l="l" t="t" r="r" b="b"/>
                <a:pathLst>
                  <a:path w="92" h="285" extrusionOk="0">
                    <a:moveTo>
                      <a:pt x="10" y="2"/>
                    </a:moveTo>
                    <a:cubicBezTo>
                      <a:pt x="5" y="0"/>
                      <a:pt x="0" y="3"/>
                      <a:pt x="0" y="8"/>
                    </a:cubicBezTo>
                    <a:cubicBezTo>
                      <a:pt x="0" y="233"/>
                      <a:pt x="0" y="233"/>
                      <a:pt x="0" y="233"/>
                    </a:cubicBezTo>
                    <a:cubicBezTo>
                      <a:pt x="0" y="235"/>
                      <a:pt x="1" y="237"/>
                      <a:pt x="3" y="238"/>
                    </a:cubicBezTo>
                    <a:cubicBezTo>
                      <a:pt x="92" y="285"/>
                      <a:pt x="92" y="285"/>
                      <a:pt x="92" y="285"/>
                    </a:cubicBezTo>
                    <a:cubicBezTo>
                      <a:pt x="92" y="46"/>
                      <a:pt x="92" y="46"/>
                      <a:pt x="92" y="46"/>
                    </a:cubicBezTo>
                    <a:lnTo>
                      <a:pt x="10" y="2"/>
                    </a:lnTo>
                    <a:close/>
                  </a:path>
                </a:pathLst>
              </a:custGeom>
              <a:solidFill>
                <a:srgbClr val="9F9F9F"/>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0" name="Google Shape;1026;p35">
              <a:extLst>
                <a:ext uri="{FF2B5EF4-FFF2-40B4-BE49-F238E27FC236}">
                  <a16:creationId xmlns:a16="http://schemas.microsoft.com/office/drawing/2014/main" xmlns="" id="{53CD89D0-0B67-E821-11C5-2277A7AA9536}"/>
                </a:ext>
              </a:extLst>
            </p:cNvPr>
            <p:cNvSpPr txBox="1"/>
            <p:nvPr/>
          </p:nvSpPr>
          <p:spPr>
            <a:xfrm>
              <a:off x="7402274" y="2953454"/>
              <a:ext cx="958018"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04</a:t>
              </a:r>
              <a:endParaRPr dirty="0"/>
            </a:p>
          </p:txBody>
        </p:sp>
        <p:sp>
          <p:nvSpPr>
            <p:cNvPr id="11" name="TextBox 10">
              <a:extLst>
                <a:ext uri="{FF2B5EF4-FFF2-40B4-BE49-F238E27FC236}">
                  <a16:creationId xmlns:a16="http://schemas.microsoft.com/office/drawing/2014/main" xmlns="" id="{33DEC0BD-5DDA-98F5-8541-E82F39D9C6B2}"/>
                </a:ext>
              </a:extLst>
            </p:cNvPr>
            <p:cNvSpPr txBox="1"/>
            <p:nvPr/>
          </p:nvSpPr>
          <p:spPr>
            <a:xfrm>
              <a:off x="8252662" y="3069132"/>
              <a:ext cx="1960272" cy="78867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اختيار الأدوات والتقنيات المناسبة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xmlns="" id="{66B29A62-9A95-AF71-7825-1D2CAD416215}"/>
              </a:ext>
            </a:extLst>
          </p:cNvPr>
          <p:cNvGrpSpPr/>
          <p:nvPr/>
        </p:nvGrpSpPr>
        <p:grpSpPr>
          <a:xfrm>
            <a:off x="6247573" y="2847000"/>
            <a:ext cx="4097039" cy="1968213"/>
            <a:chOff x="6106690" y="2831708"/>
            <a:chExt cx="4097039" cy="1968213"/>
          </a:xfrm>
        </p:grpSpPr>
        <p:grpSp>
          <p:nvGrpSpPr>
            <p:cNvPr id="15" name="Группа 3">
              <a:extLst>
                <a:ext uri="{FF2B5EF4-FFF2-40B4-BE49-F238E27FC236}">
                  <a16:creationId xmlns:a16="http://schemas.microsoft.com/office/drawing/2014/main" xmlns="" id="{8500104C-17D1-6AE0-E3BB-372D60DD676A}"/>
                </a:ext>
              </a:extLst>
            </p:cNvPr>
            <p:cNvGrpSpPr/>
            <p:nvPr/>
          </p:nvGrpSpPr>
          <p:grpSpPr>
            <a:xfrm>
              <a:off x="6106690" y="2831708"/>
              <a:ext cx="1987054" cy="1968213"/>
              <a:chOff x="6127750" y="1928812"/>
              <a:chExt cx="2176462" cy="2155825"/>
            </a:xfrm>
            <a:solidFill>
              <a:srgbClr val="FFC000"/>
            </a:solidFill>
          </p:grpSpPr>
          <p:sp>
            <p:nvSpPr>
              <p:cNvPr id="18" name="Google Shape;1006;p35">
                <a:extLst>
                  <a:ext uri="{FF2B5EF4-FFF2-40B4-BE49-F238E27FC236}">
                    <a16:creationId xmlns:a16="http://schemas.microsoft.com/office/drawing/2014/main" xmlns="" id="{9E499F60-43DC-7139-2723-F6DABD3DD9CC}"/>
                  </a:ext>
                </a:extLst>
              </p:cNvPr>
              <p:cNvSpPr/>
              <p:nvPr/>
            </p:nvSpPr>
            <p:spPr>
              <a:xfrm>
                <a:off x="6127750" y="1928812"/>
                <a:ext cx="2176462" cy="2155825"/>
              </a:xfrm>
              <a:custGeom>
                <a:avLst/>
                <a:gdLst/>
                <a:ahLst/>
                <a:cxnLst/>
                <a:rect l="l" t="t" r="r" b="b"/>
                <a:pathLst>
                  <a:path w="510" h="505" extrusionOk="0">
                    <a:moveTo>
                      <a:pt x="0" y="233"/>
                    </a:moveTo>
                    <a:cubicBezTo>
                      <a:pt x="0" y="8"/>
                      <a:pt x="0" y="8"/>
                      <a:pt x="0" y="8"/>
                    </a:cubicBezTo>
                    <a:cubicBezTo>
                      <a:pt x="0" y="3"/>
                      <a:pt x="5" y="0"/>
                      <a:pt x="10" y="2"/>
                    </a:cubicBezTo>
                    <a:cubicBezTo>
                      <a:pt x="506" y="266"/>
                      <a:pt x="506" y="266"/>
                      <a:pt x="506" y="266"/>
                    </a:cubicBezTo>
                    <a:cubicBezTo>
                      <a:pt x="508" y="267"/>
                      <a:pt x="510" y="269"/>
                      <a:pt x="510" y="272"/>
                    </a:cubicBezTo>
                    <a:cubicBezTo>
                      <a:pt x="510" y="497"/>
                      <a:pt x="510" y="497"/>
                      <a:pt x="510" y="497"/>
                    </a:cubicBezTo>
                    <a:cubicBezTo>
                      <a:pt x="510" y="502"/>
                      <a:pt x="504" y="505"/>
                      <a:pt x="500" y="503"/>
                    </a:cubicBezTo>
                    <a:cubicBezTo>
                      <a:pt x="3" y="238"/>
                      <a:pt x="3" y="238"/>
                      <a:pt x="3" y="238"/>
                    </a:cubicBezTo>
                    <a:cubicBezTo>
                      <a:pt x="1" y="237"/>
                      <a:pt x="0" y="235"/>
                      <a:pt x="0" y="233"/>
                    </a:cubicBezTo>
                    <a:close/>
                  </a:path>
                </a:pathLst>
              </a:custGeom>
              <a:grp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9" name="Google Shape;1014;p35">
                <a:extLst>
                  <a:ext uri="{FF2B5EF4-FFF2-40B4-BE49-F238E27FC236}">
                    <a16:creationId xmlns:a16="http://schemas.microsoft.com/office/drawing/2014/main" xmlns="" id="{03ED14E7-FDB3-E96F-D3E0-C2B6170F957E}"/>
                  </a:ext>
                </a:extLst>
              </p:cNvPr>
              <p:cNvSpPr/>
              <p:nvPr/>
            </p:nvSpPr>
            <p:spPr>
              <a:xfrm>
                <a:off x="6127750" y="1928812"/>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F8B1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6" name="Google Shape;1027;p35">
              <a:extLst>
                <a:ext uri="{FF2B5EF4-FFF2-40B4-BE49-F238E27FC236}">
                  <a16:creationId xmlns:a16="http://schemas.microsoft.com/office/drawing/2014/main" xmlns="" id="{4322185C-B36D-95CC-75A6-0C9F142E60F2}"/>
                </a:ext>
              </a:extLst>
            </p:cNvPr>
            <p:cNvSpPr txBox="1"/>
            <p:nvPr/>
          </p:nvSpPr>
          <p:spPr>
            <a:xfrm>
              <a:off x="7236522" y="3857846"/>
              <a:ext cx="92323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03</a:t>
              </a:r>
              <a:endParaRPr dirty="0"/>
            </a:p>
          </p:txBody>
        </p:sp>
        <p:sp>
          <p:nvSpPr>
            <p:cNvPr id="17" name="TextBox 16">
              <a:extLst>
                <a:ext uri="{FF2B5EF4-FFF2-40B4-BE49-F238E27FC236}">
                  <a16:creationId xmlns:a16="http://schemas.microsoft.com/office/drawing/2014/main" xmlns="" id="{7F88581E-3AE4-601D-508A-4665CA5C49F3}"/>
                </a:ext>
              </a:extLst>
            </p:cNvPr>
            <p:cNvSpPr txBox="1"/>
            <p:nvPr/>
          </p:nvSpPr>
          <p:spPr>
            <a:xfrm>
              <a:off x="8159755" y="4225297"/>
              <a:ext cx="2043974"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تطوير إطار الحوكمة الرقمية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xmlns="" id="{7DEF43D4-9AE5-EAB4-3042-A937A1768D57}"/>
              </a:ext>
            </a:extLst>
          </p:cNvPr>
          <p:cNvGrpSpPr/>
          <p:nvPr/>
        </p:nvGrpSpPr>
        <p:grpSpPr>
          <a:xfrm>
            <a:off x="6247573" y="3836905"/>
            <a:ext cx="3732361" cy="1859511"/>
            <a:chOff x="6106690" y="3821613"/>
            <a:chExt cx="3732361" cy="1859511"/>
          </a:xfrm>
        </p:grpSpPr>
        <p:grpSp>
          <p:nvGrpSpPr>
            <p:cNvPr id="27" name="Группа 6">
              <a:extLst>
                <a:ext uri="{FF2B5EF4-FFF2-40B4-BE49-F238E27FC236}">
                  <a16:creationId xmlns:a16="http://schemas.microsoft.com/office/drawing/2014/main" xmlns="" id="{302386F9-3145-6A09-761A-F440648AF743}"/>
                </a:ext>
              </a:extLst>
            </p:cNvPr>
            <p:cNvGrpSpPr/>
            <p:nvPr/>
          </p:nvGrpSpPr>
          <p:grpSpPr>
            <a:xfrm>
              <a:off x="6106690" y="3821613"/>
              <a:ext cx="1781247" cy="1859511"/>
              <a:chOff x="6127750" y="3013075"/>
              <a:chExt cx="1951037" cy="2036762"/>
            </a:xfrm>
            <a:solidFill>
              <a:srgbClr val="9FCFD1"/>
            </a:solidFill>
          </p:grpSpPr>
          <p:sp>
            <p:nvSpPr>
              <p:cNvPr id="30" name="Google Shape;1005;p35">
                <a:extLst>
                  <a:ext uri="{FF2B5EF4-FFF2-40B4-BE49-F238E27FC236}">
                    <a16:creationId xmlns:a16="http://schemas.microsoft.com/office/drawing/2014/main" xmlns="" id="{9772045A-2BA7-0BC3-4CE6-19050EC350ED}"/>
                  </a:ext>
                </a:extLst>
              </p:cNvPr>
              <p:cNvSpPr/>
              <p:nvPr/>
            </p:nvSpPr>
            <p:spPr>
              <a:xfrm>
                <a:off x="6127750" y="3013075"/>
                <a:ext cx="1951037" cy="2036762"/>
              </a:xfrm>
              <a:custGeom>
                <a:avLst/>
                <a:gdLst/>
                <a:ahLst/>
                <a:cxnLst/>
                <a:rect l="l" t="t" r="r" b="b"/>
                <a:pathLst>
                  <a:path w="457" h="477" extrusionOk="0">
                    <a:moveTo>
                      <a:pt x="457" y="244"/>
                    </a:moveTo>
                    <a:cubicBezTo>
                      <a:pt x="457" y="469"/>
                      <a:pt x="457" y="469"/>
                      <a:pt x="457" y="469"/>
                    </a:cubicBezTo>
                    <a:cubicBezTo>
                      <a:pt x="457" y="474"/>
                      <a:pt x="452" y="477"/>
                      <a:pt x="448" y="475"/>
                    </a:cubicBezTo>
                    <a:cubicBezTo>
                      <a:pt x="3" y="238"/>
                      <a:pt x="3" y="238"/>
                      <a:pt x="3" y="238"/>
                    </a:cubicBezTo>
                    <a:cubicBezTo>
                      <a:pt x="1" y="237"/>
                      <a:pt x="0" y="235"/>
                      <a:pt x="0" y="233"/>
                    </a:cubicBezTo>
                    <a:cubicBezTo>
                      <a:pt x="0" y="8"/>
                      <a:pt x="0" y="8"/>
                      <a:pt x="0" y="8"/>
                    </a:cubicBezTo>
                    <a:cubicBezTo>
                      <a:pt x="0" y="3"/>
                      <a:pt x="5" y="0"/>
                      <a:pt x="10" y="2"/>
                    </a:cubicBezTo>
                    <a:cubicBezTo>
                      <a:pt x="454" y="238"/>
                      <a:pt x="454" y="238"/>
                      <a:pt x="454" y="238"/>
                    </a:cubicBezTo>
                    <a:cubicBezTo>
                      <a:pt x="456" y="239"/>
                      <a:pt x="457" y="242"/>
                      <a:pt x="457" y="244"/>
                    </a:cubicBezTo>
                    <a:close/>
                  </a:path>
                </a:pathLst>
              </a:custGeom>
              <a:grp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1" name="Google Shape;1013;p35">
                <a:extLst>
                  <a:ext uri="{FF2B5EF4-FFF2-40B4-BE49-F238E27FC236}">
                    <a16:creationId xmlns:a16="http://schemas.microsoft.com/office/drawing/2014/main" xmlns="" id="{4FFD1462-1145-BC0E-771D-65046FF2FB14}"/>
                  </a:ext>
                </a:extLst>
              </p:cNvPr>
              <p:cNvSpPr/>
              <p:nvPr/>
            </p:nvSpPr>
            <p:spPr>
              <a:xfrm>
                <a:off x="6127750" y="3013075"/>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28" name="Google Shape;1029;p35">
              <a:extLst>
                <a:ext uri="{FF2B5EF4-FFF2-40B4-BE49-F238E27FC236}">
                  <a16:creationId xmlns:a16="http://schemas.microsoft.com/office/drawing/2014/main" xmlns="" id="{0141872F-8ADE-C762-E6B1-3E1439B7E954}"/>
                </a:ext>
              </a:extLst>
            </p:cNvPr>
            <p:cNvSpPr txBox="1"/>
            <p:nvPr/>
          </p:nvSpPr>
          <p:spPr>
            <a:xfrm>
              <a:off x="7067344" y="4743397"/>
              <a:ext cx="94642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02</a:t>
              </a:r>
              <a:endParaRPr dirty="0"/>
            </a:p>
          </p:txBody>
        </p:sp>
        <p:sp>
          <p:nvSpPr>
            <p:cNvPr id="29" name="TextBox 28">
              <a:extLst>
                <a:ext uri="{FF2B5EF4-FFF2-40B4-BE49-F238E27FC236}">
                  <a16:creationId xmlns:a16="http://schemas.microsoft.com/office/drawing/2014/main" xmlns="" id="{C07B771C-9387-9F41-68CB-62A62B72869E}"/>
                </a:ext>
              </a:extLst>
            </p:cNvPr>
            <p:cNvSpPr txBox="1"/>
            <p:nvPr/>
          </p:nvSpPr>
          <p:spPr>
            <a:xfrm>
              <a:off x="7649089" y="5046773"/>
              <a:ext cx="218996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تقييم الوضع الحالي</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xmlns="" id="{1FC8E654-3192-35A0-9A7E-2115409810DF}"/>
              </a:ext>
            </a:extLst>
          </p:cNvPr>
          <p:cNvGrpSpPr/>
          <p:nvPr/>
        </p:nvGrpSpPr>
        <p:grpSpPr>
          <a:xfrm>
            <a:off x="6247573" y="4826808"/>
            <a:ext cx="3768300" cy="1750811"/>
            <a:chOff x="6106690" y="4811516"/>
            <a:chExt cx="3768300" cy="1750811"/>
          </a:xfrm>
        </p:grpSpPr>
        <p:grpSp>
          <p:nvGrpSpPr>
            <p:cNvPr id="33" name="Группа 7">
              <a:extLst>
                <a:ext uri="{FF2B5EF4-FFF2-40B4-BE49-F238E27FC236}">
                  <a16:creationId xmlns:a16="http://schemas.microsoft.com/office/drawing/2014/main" xmlns="" id="{B69984EB-E1E8-7E8B-C961-A4442F59655D}"/>
                </a:ext>
              </a:extLst>
            </p:cNvPr>
            <p:cNvGrpSpPr/>
            <p:nvPr/>
          </p:nvGrpSpPr>
          <p:grpSpPr>
            <a:xfrm>
              <a:off x="6106690" y="4811516"/>
              <a:ext cx="1578338" cy="1750811"/>
              <a:chOff x="6127750" y="4097337"/>
              <a:chExt cx="1728787" cy="1917700"/>
            </a:xfrm>
          </p:grpSpPr>
          <p:sp>
            <p:nvSpPr>
              <p:cNvPr id="36" name="Google Shape;1004;p35">
                <a:extLst>
                  <a:ext uri="{FF2B5EF4-FFF2-40B4-BE49-F238E27FC236}">
                    <a16:creationId xmlns:a16="http://schemas.microsoft.com/office/drawing/2014/main" xmlns="" id="{EFA4D0EA-3800-C785-0D3D-DE753FED3044}"/>
                  </a:ext>
                </a:extLst>
              </p:cNvPr>
              <p:cNvSpPr/>
              <p:nvPr/>
            </p:nvSpPr>
            <p:spPr>
              <a:xfrm>
                <a:off x="6127750" y="4097337"/>
                <a:ext cx="1728787" cy="1917700"/>
              </a:xfrm>
              <a:custGeom>
                <a:avLst/>
                <a:gdLst/>
                <a:ahLst/>
                <a:cxnLst/>
                <a:rect l="l" t="t" r="r" b="b"/>
                <a:pathLst>
                  <a:path w="405" h="449" extrusionOk="0">
                    <a:moveTo>
                      <a:pt x="405" y="216"/>
                    </a:moveTo>
                    <a:cubicBezTo>
                      <a:pt x="405" y="441"/>
                      <a:pt x="405" y="441"/>
                      <a:pt x="405" y="441"/>
                    </a:cubicBezTo>
                    <a:cubicBezTo>
                      <a:pt x="405" y="446"/>
                      <a:pt x="400" y="449"/>
                      <a:pt x="396" y="447"/>
                    </a:cubicBezTo>
                    <a:cubicBezTo>
                      <a:pt x="3" y="238"/>
                      <a:pt x="3" y="238"/>
                      <a:pt x="3" y="238"/>
                    </a:cubicBezTo>
                    <a:cubicBezTo>
                      <a:pt x="1" y="237"/>
                      <a:pt x="0" y="235"/>
                      <a:pt x="0" y="233"/>
                    </a:cubicBezTo>
                    <a:cubicBezTo>
                      <a:pt x="0" y="8"/>
                      <a:pt x="0" y="8"/>
                      <a:pt x="0" y="8"/>
                    </a:cubicBezTo>
                    <a:cubicBezTo>
                      <a:pt x="0" y="3"/>
                      <a:pt x="5" y="0"/>
                      <a:pt x="10" y="2"/>
                    </a:cubicBezTo>
                    <a:cubicBezTo>
                      <a:pt x="402" y="211"/>
                      <a:pt x="402" y="211"/>
                      <a:pt x="402" y="211"/>
                    </a:cubicBezTo>
                    <a:cubicBezTo>
                      <a:pt x="404" y="212"/>
                      <a:pt x="405" y="214"/>
                      <a:pt x="405" y="216"/>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7" name="Google Shape;1012;p35">
                <a:extLst>
                  <a:ext uri="{FF2B5EF4-FFF2-40B4-BE49-F238E27FC236}">
                    <a16:creationId xmlns:a16="http://schemas.microsoft.com/office/drawing/2014/main" xmlns="" id="{A60E4535-07A3-6307-0D76-FF4EBF4012E3}"/>
                  </a:ext>
                </a:extLst>
              </p:cNvPr>
              <p:cNvSpPr/>
              <p:nvPr/>
            </p:nvSpPr>
            <p:spPr>
              <a:xfrm>
                <a:off x="6127750" y="4097337"/>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245456"/>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34" name="Google Shape;1031;p35">
              <a:extLst>
                <a:ext uri="{FF2B5EF4-FFF2-40B4-BE49-F238E27FC236}">
                  <a16:creationId xmlns:a16="http://schemas.microsoft.com/office/drawing/2014/main" xmlns="" id="{3F93E405-CA56-D901-B7D0-56452528409B}"/>
                </a:ext>
              </a:extLst>
            </p:cNvPr>
            <p:cNvSpPr txBox="1"/>
            <p:nvPr/>
          </p:nvSpPr>
          <p:spPr>
            <a:xfrm>
              <a:off x="6880378" y="5643441"/>
              <a:ext cx="927582"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01</a:t>
              </a:r>
              <a:endParaRPr dirty="0"/>
            </a:p>
          </p:txBody>
        </p:sp>
        <p:sp>
          <p:nvSpPr>
            <p:cNvPr id="35" name="TextBox 34">
              <a:extLst>
                <a:ext uri="{FF2B5EF4-FFF2-40B4-BE49-F238E27FC236}">
                  <a16:creationId xmlns:a16="http://schemas.microsoft.com/office/drawing/2014/main" xmlns="" id="{D75EF3C6-BB7F-3340-173B-2E215DC7845F}"/>
                </a:ext>
              </a:extLst>
            </p:cNvPr>
            <p:cNvSpPr txBox="1"/>
            <p:nvPr/>
          </p:nvSpPr>
          <p:spPr>
            <a:xfrm>
              <a:off x="7685028" y="6056772"/>
              <a:ext cx="218996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تحديد الأهداف الاستراتيجية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xmlns="" id="{D146A750-593A-A11E-0D2E-F4B0ABC18C5E}"/>
              </a:ext>
            </a:extLst>
          </p:cNvPr>
          <p:cNvGrpSpPr/>
          <p:nvPr/>
        </p:nvGrpSpPr>
        <p:grpSpPr>
          <a:xfrm>
            <a:off x="2575953" y="4826808"/>
            <a:ext cx="3620893" cy="1750811"/>
            <a:chOff x="2435070" y="4811516"/>
            <a:chExt cx="3620893" cy="1750811"/>
          </a:xfrm>
        </p:grpSpPr>
        <p:grpSp>
          <p:nvGrpSpPr>
            <p:cNvPr id="39" name="Группа 8">
              <a:extLst>
                <a:ext uri="{FF2B5EF4-FFF2-40B4-BE49-F238E27FC236}">
                  <a16:creationId xmlns:a16="http://schemas.microsoft.com/office/drawing/2014/main" xmlns="" id="{4594CA06-C87C-515D-C18A-8EB39E0382B3}"/>
                </a:ext>
              </a:extLst>
            </p:cNvPr>
            <p:cNvGrpSpPr/>
            <p:nvPr/>
          </p:nvGrpSpPr>
          <p:grpSpPr>
            <a:xfrm>
              <a:off x="4479074" y="4811516"/>
              <a:ext cx="1576889" cy="1750811"/>
              <a:chOff x="4344987" y="4097337"/>
              <a:chExt cx="1727200" cy="1917700"/>
            </a:xfrm>
            <a:solidFill>
              <a:srgbClr val="9F9F9F"/>
            </a:solidFill>
          </p:grpSpPr>
          <p:sp>
            <p:nvSpPr>
              <p:cNvPr id="42" name="Google Shape;1000;p35">
                <a:extLst>
                  <a:ext uri="{FF2B5EF4-FFF2-40B4-BE49-F238E27FC236}">
                    <a16:creationId xmlns:a16="http://schemas.microsoft.com/office/drawing/2014/main" xmlns="" id="{73FE8756-914A-5B9B-2F99-0C264EA6B345}"/>
                  </a:ext>
                </a:extLst>
              </p:cNvPr>
              <p:cNvSpPr/>
              <p:nvPr/>
            </p:nvSpPr>
            <p:spPr>
              <a:xfrm>
                <a:off x="4344987" y="4097337"/>
                <a:ext cx="1727200" cy="1917700"/>
              </a:xfrm>
              <a:custGeom>
                <a:avLst/>
                <a:gdLst/>
                <a:ahLst/>
                <a:cxnLst/>
                <a:rect l="l" t="t" r="r" b="b"/>
                <a:pathLst>
                  <a:path w="405" h="449" extrusionOk="0">
                    <a:moveTo>
                      <a:pt x="0" y="216"/>
                    </a:moveTo>
                    <a:cubicBezTo>
                      <a:pt x="0" y="441"/>
                      <a:pt x="0" y="441"/>
                      <a:pt x="0" y="441"/>
                    </a:cubicBezTo>
                    <a:cubicBezTo>
                      <a:pt x="0" y="446"/>
                      <a:pt x="5" y="449"/>
                      <a:pt x="9" y="447"/>
                    </a:cubicBezTo>
                    <a:cubicBezTo>
                      <a:pt x="402" y="238"/>
                      <a:pt x="402" y="238"/>
                      <a:pt x="402" y="238"/>
                    </a:cubicBezTo>
                    <a:cubicBezTo>
                      <a:pt x="404" y="237"/>
                      <a:pt x="405" y="235"/>
                      <a:pt x="405" y="233"/>
                    </a:cubicBezTo>
                    <a:cubicBezTo>
                      <a:pt x="405" y="8"/>
                      <a:pt x="405" y="8"/>
                      <a:pt x="405" y="8"/>
                    </a:cubicBezTo>
                    <a:cubicBezTo>
                      <a:pt x="405" y="3"/>
                      <a:pt x="400" y="0"/>
                      <a:pt x="396" y="2"/>
                    </a:cubicBezTo>
                    <a:cubicBezTo>
                      <a:pt x="3" y="211"/>
                      <a:pt x="3" y="211"/>
                      <a:pt x="3" y="211"/>
                    </a:cubicBezTo>
                    <a:cubicBezTo>
                      <a:pt x="1" y="212"/>
                      <a:pt x="0" y="214"/>
                      <a:pt x="0" y="216"/>
                    </a:cubicBezTo>
                    <a:close/>
                  </a:path>
                </a:pathLst>
              </a:custGeom>
              <a:solidFill>
                <a:srgbClr val="D1D1D1"/>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3" name="Google Shape;1008;p35">
                <a:extLst>
                  <a:ext uri="{FF2B5EF4-FFF2-40B4-BE49-F238E27FC236}">
                    <a16:creationId xmlns:a16="http://schemas.microsoft.com/office/drawing/2014/main" xmlns="" id="{FCEA41F5-0FB5-78F9-A1D8-5F710F77970D}"/>
                  </a:ext>
                </a:extLst>
              </p:cNvPr>
              <p:cNvSpPr/>
              <p:nvPr/>
            </p:nvSpPr>
            <p:spPr>
              <a:xfrm>
                <a:off x="5680075" y="4097337"/>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grp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40" name="Google Shape;1030;p35">
              <a:extLst>
                <a:ext uri="{FF2B5EF4-FFF2-40B4-BE49-F238E27FC236}">
                  <a16:creationId xmlns:a16="http://schemas.microsoft.com/office/drawing/2014/main" xmlns="" id="{A8FFCB4B-4854-ED63-99E8-D0F7AF8CDB14}"/>
                </a:ext>
              </a:extLst>
            </p:cNvPr>
            <p:cNvSpPr txBox="1"/>
            <p:nvPr/>
          </p:nvSpPr>
          <p:spPr>
            <a:xfrm>
              <a:off x="4568933" y="5588366"/>
              <a:ext cx="92323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05</a:t>
              </a:r>
              <a:endParaRPr dirty="0"/>
            </a:p>
          </p:txBody>
        </p:sp>
        <p:sp>
          <p:nvSpPr>
            <p:cNvPr id="41" name="TextBox 40">
              <a:extLst>
                <a:ext uri="{FF2B5EF4-FFF2-40B4-BE49-F238E27FC236}">
                  <a16:creationId xmlns:a16="http://schemas.microsoft.com/office/drawing/2014/main" xmlns="" id="{270BA748-1564-DF93-D3D0-4A98A87D84A6}"/>
                </a:ext>
              </a:extLst>
            </p:cNvPr>
            <p:cNvSpPr txBox="1"/>
            <p:nvPr/>
          </p:nvSpPr>
          <p:spPr>
            <a:xfrm>
              <a:off x="2435070" y="5884383"/>
              <a:ext cx="218996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التدريب وبناء القدرات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xmlns="" id="{9A04E879-FF31-3605-CB2E-49B27344B7AD}"/>
              </a:ext>
            </a:extLst>
          </p:cNvPr>
          <p:cNvGrpSpPr/>
          <p:nvPr/>
        </p:nvGrpSpPr>
        <p:grpSpPr>
          <a:xfrm>
            <a:off x="2321927" y="3836905"/>
            <a:ext cx="3874919" cy="1859511"/>
            <a:chOff x="2181044" y="3821613"/>
            <a:chExt cx="3874919" cy="1859511"/>
          </a:xfrm>
        </p:grpSpPr>
        <p:grpSp>
          <p:nvGrpSpPr>
            <p:cNvPr id="45" name="Группа 5">
              <a:extLst>
                <a:ext uri="{FF2B5EF4-FFF2-40B4-BE49-F238E27FC236}">
                  <a16:creationId xmlns:a16="http://schemas.microsoft.com/office/drawing/2014/main" xmlns="" id="{4623AB10-5B2D-78A3-96E3-989C46C907ED}"/>
                </a:ext>
              </a:extLst>
            </p:cNvPr>
            <p:cNvGrpSpPr/>
            <p:nvPr/>
          </p:nvGrpSpPr>
          <p:grpSpPr>
            <a:xfrm>
              <a:off x="4276165" y="3821613"/>
              <a:ext cx="1779798" cy="1859511"/>
              <a:chOff x="4122737" y="3013075"/>
              <a:chExt cx="1949450" cy="2036762"/>
            </a:xfrm>
          </p:grpSpPr>
          <p:sp>
            <p:nvSpPr>
              <p:cNvPr id="48" name="Google Shape;1001;p35">
                <a:extLst>
                  <a:ext uri="{FF2B5EF4-FFF2-40B4-BE49-F238E27FC236}">
                    <a16:creationId xmlns:a16="http://schemas.microsoft.com/office/drawing/2014/main" xmlns="" id="{7DCE64F9-615A-F2AF-06ED-65B1CFC5ABC7}"/>
                  </a:ext>
                </a:extLst>
              </p:cNvPr>
              <p:cNvSpPr/>
              <p:nvPr/>
            </p:nvSpPr>
            <p:spPr>
              <a:xfrm>
                <a:off x="4122737" y="3013075"/>
                <a:ext cx="1949450" cy="2036762"/>
              </a:xfrm>
              <a:custGeom>
                <a:avLst/>
                <a:gdLst/>
                <a:ahLst/>
                <a:cxnLst/>
                <a:rect l="l" t="t" r="r" b="b"/>
                <a:pathLst>
                  <a:path w="457" h="477" extrusionOk="0">
                    <a:moveTo>
                      <a:pt x="0" y="244"/>
                    </a:moveTo>
                    <a:cubicBezTo>
                      <a:pt x="0" y="469"/>
                      <a:pt x="0" y="469"/>
                      <a:pt x="0" y="469"/>
                    </a:cubicBezTo>
                    <a:cubicBezTo>
                      <a:pt x="0" y="474"/>
                      <a:pt x="5" y="477"/>
                      <a:pt x="9" y="475"/>
                    </a:cubicBezTo>
                    <a:cubicBezTo>
                      <a:pt x="454" y="238"/>
                      <a:pt x="454" y="238"/>
                      <a:pt x="454" y="238"/>
                    </a:cubicBezTo>
                    <a:cubicBezTo>
                      <a:pt x="456" y="237"/>
                      <a:pt x="457" y="235"/>
                      <a:pt x="457" y="233"/>
                    </a:cubicBezTo>
                    <a:cubicBezTo>
                      <a:pt x="457" y="8"/>
                      <a:pt x="457" y="8"/>
                      <a:pt x="457" y="8"/>
                    </a:cubicBezTo>
                    <a:cubicBezTo>
                      <a:pt x="457" y="3"/>
                      <a:pt x="452" y="0"/>
                      <a:pt x="448" y="2"/>
                    </a:cubicBezTo>
                    <a:cubicBezTo>
                      <a:pt x="3" y="238"/>
                      <a:pt x="3" y="238"/>
                      <a:pt x="3" y="238"/>
                    </a:cubicBezTo>
                    <a:cubicBezTo>
                      <a:pt x="1" y="239"/>
                      <a:pt x="0" y="242"/>
                      <a:pt x="0" y="244"/>
                    </a:cubicBezTo>
                    <a:close/>
                  </a:path>
                </a:pathLst>
              </a:custGeom>
              <a:solidFill>
                <a:srgbClr val="FFC0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9" name="Google Shape;1009;p35">
                <a:extLst>
                  <a:ext uri="{FF2B5EF4-FFF2-40B4-BE49-F238E27FC236}">
                    <a16:creationId xmlns:a16="http://schemas.microsoft.com/office/drawing/2014/main" xmlns="" id="{096D2D5A-335F-322F-BA4E-052C56BA8B31}"/>
                  </a:ext>
                </a:extLst>
              </p:cNvPr>
              <p:cNvSpPr/>
              <p:nvPr/>
            </p:nvSpPr>
            <p:spPr>
              <a:xfrm>
                <a:off x="5680075" y="3013075"/>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rgbClr val="F8B1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46" name="Google Shape;1028;p35">
              <a:extLst>
                <a:ext uri="{FF2B5EF4-FFF2-40B4-BE49-F238E27FC236}">
                  <a16:creationId xmlns:a16="http://schemas.microsoft.com/office/drawing/2014/main" xmlns="" id="{4826AF0F-5EFF-BE92-2E79-1294EFB52C5D}"/>
                </a:ext>
              </a:extLst>
            </p:cNvPr>
            <p:cNvSpPr txBox="1"/>
            <p:nvPr/>
          </p:nvSpPr>
          <p:spPr>
            <a:xfrm>
              <a:off x="4373272" y="4730353"/>
              <a:ext cx="927582"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06</a:t>
              </a:r>
              <a:endParaRPr dirty="0"/>
            </a:p>
          </p:txBody>
        </p:sp>
        <p:sp>
          <p:nvSpPr>
            <p:cNvPr id="47" name="TextBox 46">
              <a:extLst>
                <a:ext uri="{FF2B5EF4-FFF2-40B4-BE49-F238E27FC236}">
                  <a16:creationId xmlns:a16="http://schemas.microsoft.com/office/drawing/2014/main" xmlns="" id="{207CA353-5F97-8CB3-08C7-EC605C5C4ED3}"/>
                </a:ext>
              </a:extLst>
            </p:cNvPr>
            <p:cNvSpPr txBox="1"/>
            <p:nvPr/>
          </p:nvSpPr>
          <p:spPr>
            <a:xfrm>
              <a:off x="2181044" y="4993035"/>
              <a:ext cx="218996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تنفيذ الحوكمة الرقمية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0" name="Group 49">
            <a:extLst>
              <a:ext uri="{FF2B5EF4-FFF2-40B4-BE49-F238E27FC236}">
                <a16:creationId xmlns:a16="http://schemas.microsoft.com/office/drawing/2014/main" xmlns="" id="{D3E6D013-1E89-A950-BA2C-A23683126F09}"/>
              </a:ext>
            </a:extLst>
          </p:cNvPr>
          <p:cNvGrpSpPr/>
          <p:nvPr/>
        </p:nvGrpSpPr>
        <p:grpSpPr>
          <a:xfrm>
            <a:off x="1979992" y="2847000"/>
            <a:ext cx="4216854" cy="1968213"/>
            <a:chOff x="1839109" y="2831708"/>
            <a:chExt cx="4216854" cy="1968213"/>
          </a:xfrm>
        </p:grpSpPr>
        <p:grpSp>
          <p:nvGrpSpPr>
            <p:cNvPr id="51" name="Группа 4">
              <a:extLst>
                <a:ext uri="{FF2B5EF4-FFF2-40B4-BE49-F238E27FC236}">
                  <a16:creationId xmlns:a16="http://schemas.microsoft.com/office/drawing/2014/main" xmlns="" id="{1B6242AF-44D0-7436-4D26-A9DC4089D175}"/>
                </a:ext>
              </a:extLst>
            </p:cNvPr>
            <p:cNvGrpSpPr/>
            <p:nvPr/>
          </p:nvGrpSpPr>
          <p:grpSpPr>
            <a:xfrm>
              <a:off x="4070358" y="2831708"/>
              <a:ext cx="1985605" cy="1968213"/>
              <a:chOff x="3897312" y="1928812"/>
              <a:chExt cx="2174875" cy="2155825"/>
            </a:xfrm>
            <a:solidFill>
              <a:srgbClr val="9FCFD1"/>
            </a:solidFill>
          </p:grpSpPr>
          <p:sp>
            <p:nvSpPr>
              <p:cNvPr id="54" name="Google Shape;1002;p35">
                <a:extLst>
                  <a:ext uri="{FF2B5EF4-FFF2-40B4-BE49-F238E27FC236}">
                    <a16:creationId xmlns:a16="http://schemas.microsoft.com/office/drawing/2014/main" xmlns="" id="{C7BB26D7-6229-4EF0-228A-7741F7CD442A}"/>
                  </a:ext>
                </a:extLst>
              </p:cNvPr>
              <p:cNvSpPr/>
              <p:nvPr/>
            </p:nvSpPr>
            <p:spPr>
              <a:xfrm>
                <a:off x="3897312" y="1928812"/>
                <a:ext cx="2174875" cy="2155825"/>
              </a:xfrm>
              <a:custGeom>
                <a:avLst/>
                <a:gdLst/>
                <a:ahLst/>
                <a:cxnLst/>
                <a:rect l="l" t="t" r="r" b="b"/>
                <a:pathLst>
                  <a:path w="510" h="505" extrusionOk="0">
                    <a:moveTo>
                      <a:pt x="510" y="233"/>
                    </a:moveTo>
                    <a:cubicBezTo>
                      <a:pt x="510" y="8"/>
                      <a:pt x="510" y="8"/>
                      <a:pt x="510" y="8"/>
                    </a:cubicBezTo>
                    <a:cubicBezTo>
                      <a:pt x="510" y="3"/>
                      <a:pt x="505" y="0"/>
                      <a:pt x="501" y="2"/>
                    </a:cubicBezTo>
                    <a:cubicBezTo>
                      <a:pt x="4" y="266"/>
                      <a:pt x="4" y="266"/>
                      <a:pt x="4" y="266"/>
                    </a:cubicBezTo>
                    <a:cubicBezTo>
                      <a:pt x="2" y="267"/>
                      <a:pt x="0" y="269"/>
                      <a:pt x="0" y="272"/>
                    </a:cubicBezTo>
                    <a:cubicBezTo>
                      <a:pt x="0" y="497"/>
                      <a:pt x="0" y="497"/>
                      <a:pt x="0" y="497"/>
                    </a:cubicBezTo>
                    <a:cubicBezTo>
                      <a:pt x="0" y="502"/>
                      <a:pt x="6" y="505"/>
                      <a:pt x="10" y="503"/>
                    </a:cubicBezTo>
                    <a:cubicBezTo>
                      <a:pt x="507" y="238"/>
                      <a:pt x="507" y="238"/>
                      <a:pt x="507" y="238"/>
                    </a:cubicBezTo>
                    <a:cubicBezTo>
                      <a:pt x="509" y="237"/>
                      <a:pt x="510" y="235"/>
                      <a:pt x="510" y="233"/>
                    </a:cubicBezTo>
                    <a:close/>
                  </a:path>
                </a:pathLst>
              </a:custGeom>
              <a:grp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55" name="Google Shape;1010;p35">
                <a:extLst>
                  <a:ext uri="{FF2B5EF4-FFF2-40B4-BE49-F238E27FC236}">
                    <a16:creationId xmlns:a16="http://schemas.microsoft.com/office/drawing/2014/main" xmlns="" id="{DDB32CF5-869C-D272-0AF0-28C489B34593}"/>
                  </a:ext>
                </a:extLst>
              </p:cNvPr>
              <p:cNvSpPr/>
              <p:nvPr/>
            </p:nvSpPr>
            <p:spPr>
              <a:xfrm>
                <a:off x="5680075" y="1928812"/>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rgbClr val="50A3A7"/>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52" name="Google Shape;1025;p35">
              <a:extLst>
                <a:ext uri="{FF2B5EF4-FFF2-40B4-BE49-F238E27FC236}">
                  <a16:creationId xmlns:a16="http://schemas.microsoft.com/office/drawing/2014/main" xmlns="" id="{D3CFFE3C-25C3-F23F-DD42-76867FC5E536}"/>
                </a:ext>
              </a:extLst>
            </p:cNvPr>
            <p:cNvSpPr txBox="1"/>
            <p:nvPr/>
          </p:nvSpPr>
          <p:spPr>
            <a:xfrm>
              <a:off x="4167465" y="3830309"/>
              <a:ext cx="934828"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07</a:t>
              </a:r>
              <a:endParaRPr dirty="0"/>
            </a:p>
          </p:txBody>
        </p:sp>
        <p:sp>
          <p:nvSpPr>
            <p:cNvPr id="53" name="TextBox 52">
              <a:extLst>
                <a:ext uri="{FF2B5EF4-FFF2-40B4-BE49-F238E27FC236}">
                  <a16:creationId xmlns:a16="http://schemas.microsoft.com/office/drawing/2014/main" xmlns="" id="{82486334-AE2D-F97D-E1ED-FCC85E477100}"/>
                </a:ext>
              </a:extLst>
            </p:cNvPr>
            <p:cNvSpPr txBox="1"/>
            <p:nvPr/>
          </p:nvSpPr>
          <p:spPr>
            <a:xfrm>
              <a:off x="1839109" y="4251325"/>
              <a:ext cx="218996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المراقبة والتقييم</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6" name="Group 55">
            <a:extLst>
              <a:ext uri="{FF2B5EF4-FFF2-40B4-BE49-F238E27FC236}">
                <a16:creationId xmlns:a16="http://schemas.microsoft.com/office/drawing/2014/main" xmlns="" id="{4EA923FF-5456-5605-952C-CF423A0E1462}"/>
              </a:ext>
            </a:extLst>
          </p:cNvPr>
          <p:cNvGrpSpPr/>
          <p:nvPr/>
        </p:nvGrpSpPr>
        <p:grpSpPr>
          <a:xfrm>
            <a:off x="1862539" y="1857097"/>
            <a:ext cx="4334306" cy="2076913"/>
            <a:chOff x="1721656" y="1841805"/>
            <a:chExt cx="4334306" cy="2076913"/>
          </a:xfrm>
        </p:grpSpPr>
        <p:grpSp>
          <p:nvGrpSpPr>
            <p:cNvPr id="57" name="Группа 1">
              <a:extLst>
                <a:ext uri="{FF2B5EF4-FFF2-40B4-BE49-F238E27FC236}">
                  <a16:creationId xmlns:a16="http://schemas.microsoft.com/office/drawing/2014/main" xmlns="" id="{9C86FF6A-0748-6583-F253-36FFC4EDF4B4}"/>
                </a:ext>
              </a:extLst>
            </p:cNvPr>
            <p:cNvGrpSpPr/>
            <p:nvPr/>
          </p:nvGrpSpPr>
          <p:grpSpPr>
            <a:xfrm>
              <a:off x="3867449" y="1841805"/>
              <a:ext cx="2188513" cy="2076913"/>
              <a:chOff x="3675062" y="844550"/>
              <a:chExt cx="2397125" cy="2274887"/>
            </a:xfrm>
          </p:grpSpPr>
          <p:sp>
            <p:nvSpPr>
              <p:cNvPr id="60" name="Google Shape;1003;p35">
                <a:extLst>
                  <a:ext uri="{FF2B5EF4-FFF2-40B4-BE49-F238E27FC236}">
                    <a16:creationId xmlns:a16="http://schemas.microsoft.com/office/drawing/2014/main" xmlns="" id="{EF2C3A33-D46E-3E53-E517-DD754A1410A3}"/>
                  </a:ext>
                </a:extLst>
              </p:cNvPr>
              <p:cNvSpPr/>
              <p:nvPr/>
            </p:nvSpPr>
            <p:spPr>
              <a:xfrm>
                <a:off x="3675062" y="844550"/>
                <a:ext cx="2397125" cy="2274887"/>
              </a:xfrm>
              <a:custGeom>
                <a:avLst/>
                <a:gdLst/>
                <a:ahLst/>
                <a:cxnLst/>
                <a:rect l="l" t="t" r="r" b="b"/>
                <a:pathLst>
                  <a:path w="562" h="533" extrusionOk="0">
                    <a:moveTo>
                      <a:pt x="0" y="300"/>
                    </a:moveTo>
                    <a:cubicBezTo>
                      <a:pt x="0" y="525"/>
                      <a:pt x="0" y="525"/>
                      <a:pt x="0" y="525"/>
                    </a:cubicBezTo>
                    <a:cubicBezTo>
                      <a:pt x="0" y="529"/>
                      <a:pt x="5" y="533"/>
                      <a:pt x="10" y="530"/>
                    </a:cubicBezTo>
                    <a:cubicBezTo>
                      <a:pt x="559" y="238"/>
                      <a:pt x="559" y="238"/>
                      <a:pt x="559" y="238"/>
                    </a:cubicBezTo>
                    <a:cubicBezTo>
                      <a:pt x="561" y="237"/>
                      <a:pt x="562" y="235"/>
                      <a:pt x="562" y="233"/>
                    </a:cubicBezTo>
                    <a:cubicBezTo>
                      <a:pt x="562" y="8"/>
                      <a:pt x="562" y="8"/>
                      <a:pt x="562" y="8"/>
                    </a:cubicBezTo>
                    <a:cubicBezTo>
                      <a:pt x="562" y="3"/>
                      <a:pt x="557" y="0"/>
                      <a:pt x="553" y="2"/>
                    </a:cubicBezTo>
                    <a:cubicBezTo>
                      <a:pt x="4" y="294"/>
                      <a:pt x="4" y="294"/>
                      <a:pt x="4" y="294"/>
                    </a:cubicBezTo>
                    <a:cubicBezTo>
                      <a:pt x="2" y="295"/>
                      <a:pt x="0" y="297"/>
                      <a:pt x="0" y="300"/>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61" name="Google Shape;1011;p35">
                <a:extLst>
                  <a:ext uri="{FF2B5EF4-FFF2-40B4-BE49-F238E27FC236}">
                    <a16:creationId xmlns:a16="http://schemas.microsoft.com/office/drawing/2014/main" xmlns="" id="{A660D784-94D6-CDC4-8B70-765704BE11B8}"/>
                  </a:ext>
                </a:extLst>
              </p:cNvPr>
              <p:cNvSpPr/>
              <p:nvPr/>
            </p:nvSpPr>
            <p:spPr>
              <a:xfrm>
                <a:off x="5680075" y="844550"/>
                <a:ext cx="392112" cy="1216025"/>
              </a:xfrm>
              <a:custGeom>
                <a:avLst/>
                <a:gdLst/>
                <a:ahLst/>
                <a:cxnLst/>
                <a:rect l="l" t="t" r="r" b="b"/>
                <a:pathLst>
                  <a:path w="92" h="285" extrusionOk="0">
                    <a:moveTo>
                      <a:pt x="83" y="2"/>
                    </a:moveTo>
                    <a:cubicBezTo>
                      <a:pt x="0" y="46"/>
                      <a:pt x="0" y="46"/>
                      <a:pt x="0" y="46"/>
                    </a:cubicBezTo>
                    <a:cubicBezTo>
                      <a:pt x="0" y="285"/>
                      <a:pt x="0" y="285"/>
                      <a:pt x="0" y="285"/>
                    </a:cubicBezTo>
                    <a:cubicBezTo>
                      <a:pt x="89" y="238"/>
                      <a:pt x="89" y="238"/>
                      <a:pt x="89" y="238"/>
                    </a:cubicBezTo>
                    <a:cubicBezTo>
                      <a:pt x="91" y="237"/>
                      <a:pt x="92" y="235"/>
                      <a:pt x="92" y="233"/>
                    </a:cubicBezTo>
                    <a:cubicBezTo>
                      <a:pt x="92" y="8"/>
                      <a:pt x="92" y="8"/>
                      <a:pt x="92" y="8"/>
                    </a:cubicBezTo>
                    <a:cubicBezTo>
                      <a:pt x="92" y="3"/>
                      <a:pt x="87" y="0"/>
                      <a:pt x="83" y="2"/>
                    </a:cubicBezTo>
                    <a:close/>
                  </a:path>
                </a:pathLst>
              </a:custGeom>
              <a:solidFill>
                <a:srgbClr val="245456"/>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58" name="Google Shape;1024;p35">
              <a:extLst>
                <a:ext uri="{FF2B5EF4-FFF2-40B4-BE49-F238E27FC236}">
                  <a16:creationId xmlns:a16="http://schemas.microsoft.com/office/drawing/2014/main" xmlns="" id="{50BBE343-5065-CA73-57A8-86A8C8D76DD2}"/>
                </a:ext>
              </a:extLst>
            </p:cNvPr>
            <p:cNvSpPr txBox="1"/>
            <p:nvPr/>
          </p:nvSpPr>
          <p:spPr>
            <a:xfrm>
              <a:off x="3964556" y="2972295"/>
              <a:ext cx="830475"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08</a:t>
              </a:r>
              <a:endParaRPr dirty="0"/>
            </a:p>
          </p:txBody>
        </p:sp>
        <p:sp>
          <p:nvSpPr>
            <p:cNvPr id="59" name="TextBox 58">
              <a:extLst>
                <a:ext uri="{FF2B5EF4-FFF2-40B4-BE49-F238E27FC236}">
                  <a16:creationId xmlns:a16="http://schemas.microsoft.com/office/drawing/2014/main" xmlns="" id="{FE5A055C-29BD-57F9-DD54-4046A7D35C73}"/>
                </a:ext>
              </a:extLst>
            </p:cNvPr>
            <p:cNvSpPr txBox="1"/>
            <p:nvPr/>
          </p:nvSpPr>
          <p:spPr>
            <a:xfrm>
              <a:off x="1721656" y="3223839"/>
              <a:ext cx="218996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التحديث المستمر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62"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21532608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1000"/>
                                        <p:tgtEl>
                                          <p:spTgt spid="56"/>
                                        </p:tgtEl>
                                      </p:cBhvr>
                                    </p:animEffect>
                                    <p:anim calcmode="lin" valueType="num">
                                      <p:cBhvr>
                                        <p:cTn id="57" dur="1000" fill="hold"/>
                                        <p:tgtEl>
                                          <p:spTgt spid="56"/>
                                        </p:tgtEl>
                                        <p:attrNameLst>
                                          <p:attrName>ppt_x</p:attrName>
                                        </p:attrNameLst>
                                      </p:cBhvr>
                                      <p:tavLst>
                                        <p:tav tm="0">
                                          <p:val>
                                            <p:strVal val="#ppt_x"/>
                                          </p:val>
                                        </p:tav>
                                        <p:tav tm="100000">
                                          <p:val>
                                            <p:strVal val="#ppt_x"/>
                                          </p:val>
                                        </p:tav>
                                      </p:tavLst>
                                    </p:anim>
                                    <p:anim calcmode="lin" valueType="num">
                                      <p:cBhvr>
                                        <p:cTn id="58"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الثقافة التنظيمية الداعمة للحوكمة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63" name="TextBox 62">
            <a:extLst>
              <a:ext uri="{FF2B5EF4-FFF2-40B4-BE49-F238E27FC236}">
                <a16:creationId xmlns:a16="http://schemas.microsoft.com/office/drawing/2014/main" xmlns="" id="{CB9983B0-B28E-F222-4AA1-31230F8BDB50}"/>
              </a:ext>
            </a:extLst>
          </p:cNvPr>
          <p:cNvSpPr txBox="1"/>
          <p:nvPr/>
        </p:nvSpPr>
        <p:spPr>
          <a:xfrm>
            <a:off x="3643584" y="2150349"/>
            <a:ext cx="7183094" cy="1154162"/>
          </a:xfrm>
          <a:prstGeom prst="rect">
            <a:avLst/>
          </a:prstGeom>
          <a:noFill/>
        </p:spPr>
        <p:txBody>
          <a:bodyPr wrap="square">
            <a:spAutoFit/>
          </a:bodyPr>
          <a:lstStyle/>
          <a:p>
            <a:pPr marL="342900" indent="-342900" algn="r" rtl="1">
              <a:lnSpc>
                <a:spcPct val="150000"/>
              </a:lnSpc>
              <a:spcAft>
                <a:spcPts val="800"/>
              </a:spcAft>
              <a:buSzPct val="150000"/>
              <a:buBlip>
                <a:blip r:embed="rId2"/>
              </a:buBlip>
            </a:pPr>
            <a:r>
              <a:rPr lang="ar-SA" sz="2400" dirty="0">
                <a:solidFill>
                  <a:srgbClr val="000000"/>
                </a:solidFill>
                <a:ea typeface="Calibri" panose="020F0502020204030204" pitchFamily="34" charset="0"/>
                <a:cs typeface="Sakkal Majalla" panose="02000000000000000000" pitchFamily="2" charset="-78"/>
              </a:rPr>
              <a:t>الثقافة التنظيمية الداعمة للحوكمة الرقمية هي عنصر أساسي لنجاح التحول الرقمي في المؤسسات. تساهم في تحسين الكفاءة وتعزيز الابتكار والشفافية.</a:t>
            </a:r>
            <a:endParaRPr lang="en-US" sz="2400" dirty="0">
              <a:solidFill>
                <a:srgbClr val="000000"/>
              </a:solidFill>
              <a:ea typeface="Calibri" panose="020F0502020204030204" pitchFamily="34" charset="0"/>
              <a:cs typeface="Sakkal Majalla" panose="02000000000000000000" pitchFamily="2" charset="-78"/>
            </a:endParaRPr>
          </a:p>
        </p:txBody>
      </p:sp>
      <p:sp>
        <p:nvSpPr>
          <p:cNvPr id="65" name="TextBox 64">
            <a:extLst>
              <a:ext uri="{FF2B5EF4-FFF2-40B4-BE49-F238E27FC236}">
                <a16:creationId xmlns:a16="http://schemas.microsoft.com/office/drawing/2014/main" xmlns="" id="{E91F19A1-BB7C-EF68-8260-F10DC46C6559}"/>
              </a:ext>
            </a:extLst>
          </p:cNvPr>
          <p:cNvSpPr txBox="1"/>
          <p:nvPr/>
        </p:nvSpPr>
        <p:spPr>
          <a:xfrm>
            <a:off x="4725424" y="3499470"/>
            <a:ext cx="6101254" cy="517065"/>
          </a:xfrm>
          <a:prstGeom prst="rect">
            <a:avLst/>
          </a:prstGeom>
          <a:noFill/>
        </p:spPr>
        <p:txBody>
          <a:bodyPr wrap="square">
            <a:spAutoFit/>
          </a:bodyPr>
          <a:lstStyle/>
          <a:p>
            <a:pPr algn="just" rtl="1">
              <a:lnSpc>
                <a:spcPct val="115000"/>
              </a:lnSpc>
            </a:pPr>
            <a:r>
              <a:rPr lang="ar-SA" sz="24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 أهمية الثقافة التنظيمية الداعمة للحوكمة الرقمية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7" name="TextBox 66">
            <a:extLst>
              <a:ext uri="{FF2B5EF4-FFF2-40B4-BE49-F238E27FC236}">
                <a16:creationId xmlns:a16="http://schemas.microsoft.com/office/drawing/2014/main" xmlns="" id="{BA185586-4881-5FC5-805C-54B67A06F42C}"/>
              </a:ext>
            </a:extLst>
          </p:cNvPr>
          <p:cNvSpPr txBox="1"/>
          <p:nvPr/>
        </p:nvSpPr>
        <p:spPr>
          <a:xfrm>
            <a:off x="3802052" y="4098587"/>
            <a:ext cx="6101254" cy="600164"/>
          </a:xfrm>
          <a:prstGeom prst="rect">
            <a:avLst/>
          </a:prstGeom>
          <a:noFill/>
        </p:spPr>
        <p:txBody>
          <a:bodyPr wrap="square">
            <a:spAutoFit/>
          </a:bodyPr>
          <a:lstStyle/>
          <a:p>
            <a:pPr marL="342900" indent="-342900" algn="r" rtl="1">
              <a:lnSpc>
                <a:spcPct val="150000"/>
              </a:lnSpc>
              <a:spcAft>
                <a:spcPts val="800"/>
              </a:spcAft>
              <a:buSzPct val="150000"/>
              <a:buBlip>
                <a:blip r:embed="rId2"/>
              </a:buBlip>
            </a:pPr>
            <a:r>
              <a:rPr lang="ar-SA" sz="2400" dirty="0">
                <a:solidFill>
                  <a:srgbClr val="168489"/>
                </a:solidFill>
                <a:ea typeface="Calibri" panose="020F0502020204030204" pitchFamily="34" charset="0"/>
                <a:cs typeface="Sakkal Majalla" panose="02000000000000000000" pitchFamily="2" charset="-78"/>
              </a:rPr>
              <a:t>تعزيز الابتكار: </a:t>
            </a:r>
            <a:r>
              <a:rPr lang="ar-SA" sz="2400" dirty="0">
                <a:solidFill>
                  <a:srgbClr val="000000"/>
                </a:solidFill>
                <a:ea typeface="Calibri" panose="020F0502020204030204" pitchFamily="34" charset="0"/>
                <a:cs typeface="Sakkal Majalla" panose="02000000000000000000" pitchFamily="2" charset="-78"/>
              </a:rPr>
              <a:t>تشجيع التفكير الإبداعي وتبني التقنيات الحديثة.</a:t>
            </a:r>
            <a:endParaRPr lang="en-US" sz="2400" dirty="0">
              <a:solidFill>
                <a:srgbClr val="000000"/>
              </a:solidFill>
              <a:ea typeface="Calibri" panose="020F0502020204030204" pitchFamily="34" charset="0"/>
              <a:cs typeface="Sakkal Majalla" panose="02000000000000000000" pitchFamily="2" charset="-78"/>
            </a:endParaRPr>
          </a:p>
        </p:txBody>
      </p:sp>
      <p:sp>
        <p:nvSpPr>
          <p:cNvPr id="69" name="TextBox 68">
            <a:extLst>
              <a:ext uri="{FF2B5EF4-FFF2-40B4-BE49-F238E27FC236}">
                <a16:creationId xmlns:a16="http://schemas.microsoft.com/office/drawing/2014/main" xmlns="" id="{04DE5A30-C9BA-89E8-A77A-17C8F2CA65CB}"/>
              </a:ext>
            </a:extLst>
          </p:cNvPr>
          <p:cNvSpPr txBox="1"/>
          <p:nvPr/>
        </p:nvSpPr>
        <p:spPr>
          <a:xfrm>
            <a:off x="3802052" y="4843508"/>
            <a:ext cx="6101254" cy="600164"/>
          </a:xfrm>
          <a:prstGeom prst="rect">
            <a:avLst/>
          </a:prstGeom>
          <a:noFill/>
        </p:spPr>
        <p:txBody>
          <a:bodyPr wrap="square">
            <a:spAutoFit/>
          </a:bodyPr>
          <a:lstStyle/>
          <a:p>
            <a:pPr marL="342900" indent="-342900" algn="r" rtl="1">
              <a:lnSpc>
                <a:spcPct val="150000"/>
              </a:lnSpc>
              <a:spcAft>
                <a:spcPts val="800"/>
              </a:spcAft>
              <a:buSzPct val="150000"/>
              <a:buBlip>
                <a:blip r:embed="rId2"/>
              </a:buBlip>
            </a:pPr>
            <a:r>
              <a:rPr lang="ar-SA" sz="2400" dirty="0">
                <a:solidFill>
                  <a:srgbClr val="168489"/>
                </a:solidFill>
                <a:ea typeface="Calibri" panose="020F0502020204030204" pitchFamily="34" charset="0"/>
                <a:cs typeface="Sakkal Majalla" panose="02000000000000000000" pitchFamily="2" charset="-78"/>
              </a:rPr>
              <a:t>زيادة الكفاءة: </a:t>
            </a:r>
            <a:r>
              <a:rPr lang="ar-SA" sz="2400" dirty="0">
                <a:solidFill>
                  <a:srgbClr val="000000"/>
                </a:solidFill>
                <a:ea typeface="Calibri" panose="020F0502020204030204" pitchFamily="34" charset="0"/>
                <a:cs typeface="Sakkal Majalla" panose="02000000000000000000" pitchFamily="2" charset="-78"/>
              </a:rPr>
              <a:t>تحسين العمليات وتقليل التكاليف.</a:t>
            </a:r>
            <a:endParaRPr lang="en-US" sz="2400" dirty="0">
              <a:solidFill>
                <a:srgbClr val="000000"/>
              </a:solidFill>
              <a:ea typeface="Calibri" panose="020F0502020204030204" pitchFamily="34" charset="0"/>
              <a:cs typeface="Sakkal Majalla" panose="02000000000000000000" pitchFamily="2" charset="-78"/>
            </a:endParaRPr>
          </a:p>
        </p:txBody>
      </p:sp>
      <p:sp>
        <p:nvSpPr>
          <p:cNvPr id="71" name="TextBox 70">
            <a:extLst>
              <a:ext uri="{FF2B5EF4-FFF2-40B4-BE49-F238E27FC236}">
                <a16:creationId xmlns:a16="http://schemas.microsoft.com/office/drawing/2014/main" xmlns="" id="{FFBAE408-EE8B-09EA-078B-012A4075D78D}"/>
              </a:ext>
            </a:extLst>
          </p:cNvPr>
          <p:cNvSpPr txBox="1"/>
          <p:nvPr/>
        </p:nvSpPr>
        <p:spPr>
          <a:xfrm>
            <a:off x="3802052" y="5588429"/>
            <a:ext cx="6101254" cy="600164"/>
          </a:xfrm>
          <a:prstGeom prst="rect">
            <a:avLst/>
          </a:prstGeom>
          <a:noFill/>
        </p:spPr>
        <p:txBody>
          <a:bodyPr wrap="square">
            <a:spAutoFit/>
          </a:bodyPr>
          <a:lstStyle/>
          <a:p>
            <a:pPr marL="342900" indent="-342900" algn="r" rtl="1">
              <a:lnSpc>
                <a:spcPct val="150000"/>
              </a:lnSpc>
              <a:spcAft>
                <a:spcPts val="800"/>
              </a:spcAft>
              <a:buSzPct val="150000"/>
              <a:buBlip>
                <a:blip r:embed="rId2"/>
              </a:buBlip>
            </a:pPr>
            <a:r>
              <a:rPr lang="ar-SA" sz="2400" dirty="0">
                <a:solidFill>
                  <a:srgbClr val="168489"/>
                </a:solidFill>
                <a:ea typeface="Calibri" panose="020F0502020204030204" pitchFamily="34" charset="0"/>
                <a:cs typeface="Sakkal Majalla" panose="02000000000000000000" pitchFamily="2" charset="-78"/>
              </a:rPr>
              <a:t>تحسين الامتثال: </a:t>
            </a:r>
            <a:r>
              <a:rPr lang="ar-SA" sz="2400" dirty="0">
                <a:solidFill>
                  <a:srgbClr val="000000"/>
                </a:solidFill>
                <a:ea typeface="Calibri" panose="020F0502020204030204" pitchFamily="34" charset="0"/>
                <a:cs typeface="Sakkal Majalla" panose="02000000000000000000" pitchFamily="2" charset="-78"/>
              </a:rPr>
              <a:t>الالتزام بالسياسات والإجراءات الرقمية.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77" name="Picture 76" descr="A person standing in front of a screen&#10;&#10;Description automatically generated">
            <a:extLst>
              <a:ext uri="{FF2B5EF4-FFF2-40B4-BE49-F238E27FC236}">
                <a16:creationId xmlns:a16="http://schemas.microsoft.com/office/drawing/2014/main" xmlns="" id="{193E92C7-AC88-05D5-5F06-3AFE41B131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58" y="3289254"/>
            <a:ext cx="3708671" cy="3708671"/>
          </a:xfrm>
          <a:prstGeom prst="rect">
            <a:avLst/>
          </a:prstGeom>
        </p:spPr>
      </p:pic>
      <p:sp>
        <p:nvSpPr>
          <p:cNvPr id="2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7537502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1000"/>
                                        <p:tgtEl>
                                          <p:spTgt spid="67"/>
                                        </p:tgtEl>
                                      </p:cBhvr>
                                    </p:animEffect>
                                    <p:anim calcmode="lin" valueType="num">
                                      <p:cBhvr>
                                        <p:cTn id="27" dur="1000" fill="hold"/>
                                        <p:tgtEl>
                                          <p:spTgt spid="67"/>
                                        </p:tgtEl>
                                        <p:attrNameLst>
                                          <p:attrName>ppt_x</p:attrName>
                                        </p:attrNameLst>
                                      </p:cBhvr>
                                      <p:tavLst>
                                        <p:tav tm="0">
                                          <p:val>
                                            <p:strVal val="#ppt_x"/>
                                          </p:val>
                                        </p:tav>
                                        <p:tav tm="100000">
                                          <p:val>
                                            <p:strVal val="#ppt_x"/>
                                          </p:val>
                                        </p:tav>
                                      </p:tavLst>
                                    </p:anim>
                                    <p:anim calcmode="lin" valueType="num">
                                      <p:cBhvr>
                                        <p:cTn id="28"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fade">
                                      <p:cBhvr>
                                        <p:cTn id="33" dur="1000"/>
                                        <p:tgtEl>
                                          <p:spTgt spid="69"/>
                                        </p:tgtEl>
                                      </p:cBhvr>
                                    </p:animEffect>
                                    <p:anim calcmode="lin" valueType="num">
                                      <p:cBhvr>
                                        <p:cTn id="34" dur="1000" fill="hold"/>
                                        <p:tgtEl>
                                          <p:spTgt spid="69"/>
                                        </p:tgtEl>
                                        <p:attrNameLst>
                                          <p:attrName>ppt_x</p:attrName>
                                        </p:attrNameLst>
                                      </p:cBhvr>
                                      <p:tavLst>
                                        <p:tav tm="0">
                                          <p:val>
                                            <p:strVal val="#ppt_x"/>
                                          </p:val>
                                        </p:tav>
                                        <p:tav tm="100000">
                                          <p:val>
                                            <p:strVal val="#ppt_x"/>
                                          </p:val>
                                        </p:tav>
                                      </p:tavLst>
                                    </p:anim>
                                    <p:anim calcmode="lin" valueType="num">
                                      <p:cBhvr>
                                        <p:cTn id="3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1000"/>
                                        <p:tgtEl>
                                          <p:spTgt spid="71"/>
                                        </p:tgtEl>
                                      </p:cBhvr>
                                    </p:animEffect>
                                    <p:anim calcmode="lin" valueType="num">
                                      <p:cBhvr>
                                        <p:cTn id="41" dur="1000" fill="hold"/>
                                        <p:tgtEl>
                                          <p:spTgt spid="71"/>
                                        </p:tgtEl>
                                        <p:attrNameLst>
                                          <p:attrName>ppt_x</p:attrName>
                                        </p:attrNameLst>
                                      </p:cBhvr>
                                      <p:tavLst>
                                        <p:tav tm="0">
                                          <p:val>
                                            <p:strVal val="#ppt_x"/>
                                          </p:val>
                                        </p:tav>
                                        <p:tav tm="100000">
                                          <p:val>
                                            <p:strVal val="#ppt_x"/>
                                          </p:val>
                                        </p:tav>
                                      </p:tavLst>
                                    </p:anim>
                                    <p:anim calcmode="lin" valueType="num">
                                      <p:cBhvr>
                                        <p:cTn id="42"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7" grpId="0"/>
      <p:bldP spid="69" grpId="0"/>
      <p:bldP spid="7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بناء الثقافة التنظيمية الداعمة للحوكمة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7" name="Group 56">
            <a:extLst>
              <a:ext uri="{FF2B5EF4-FFF2-40B4-BE49-F238E27FC236}">
                <a16:creationId xmlns:a16="http://schemas.microsoft.com/office/drawing/2014/main" xmlns="" id="{E52583B8-4ED9-D6DC-E356-E2C4BDCD5710}"/>
              </a:ext>
            </a:extLst>
          </p:cNvPr>
          <p:cNvGrpSpPr/>
          <p:nvPr/>
        </p:nvGrpSpPr>
        <p:grpSpPr>
          <a:xfrm>
            <a:off x="2251874" y="5090890"/>
            <a:ext cx="3754148" cy="1613585"/>
            <a:chOff x="2251874" y="5090890"/>
            <a:chExt cx="3754148" cy="1613585"/>
          </a:xfrm>
        </p:grpSpPr>
        <p:grpSp>
          <p:nvGrpSpPr>
            <p:cNvPr id="12" name="Group 11">
              <a:extLst>
                <a:ext uri="{FF2B5EF4-FFF2-40B4-BE49-F238E27FC236}">
                  <a16:creationId xmlns:a16="http://schemas.microsoft.com/office/drawing/2014/main" xmlns="" id="{68D2A9FB-D8B4-DF02-2994-457DA1C8A14D}"/>
                </a:ext>
              </a:extLst>
            </p:cNvPr>
            <p:cNvGrpSpPr/>
            <p:nvPr/>
          </p:nvGrpSpPr>
          <p:grpSpPr>
            <a:xfrm>
              <a:off x="2251874" y="5090890"/>
              <a:ext cx="3754148" cy="1613585"/>
              <a:chOff x="2166387" y="4946068"/>
              <a:chExt cx="3754148" cy="1613585"/>
            </a:xfrm>
          </p:grpSpPr>
          <p:sp>
            <p:nvSpPr>
              <p:cNvPr id="13" name="Google Shape;96;p13">
                <a:extLst>
                  <a:ext uri="{FF2B5EF4-FFF2-40B4-BE49-F238E27FC236}">
                    <a16:creationId xmlns:a16="http://schemas.microsoft.com/office/drawing/2014/main" xmlns="" id="{0F34F6C7-FB6F-BFA6-7A8A-399AD29B4537}"/>
                  </a:ext>
                </a:extLst>
              </p:cNvPr>
              <p:cNvSpPr/>
              <p:nvPr/>
            </p:nvSpPr>
            <p:spPr>
              <a:xfrm>
                <a:off x="5134723" y="4946068"/>
                <a:ext cx="785812" cy="785812"/>
              </a:xfrm>
              <a:custGeom>
                <a:avLst/>
                <a:gdLst/>
                <a:ahLst/>
                <a:cxnLst/>
                <a:rect l="l" t="t" r="r" b="b"/>
                <a:pathLst>
                  <a:path w="180" h="180" extrusionOk="0">
                    <a:moveTo>
                      <a:pt x="5" y="180"/>
                    </a:moveTo>
                    <a:cubicBezTo>
                      <a:pt x="3" y="180"/>
                      <a:pt x="2" y="180"/>
                      <a:pt x="1" y="178"/>
                    </a:cubicBezTo>
                    <a:cubicBezTo>
                      <a:pt x="0" y="176"/>
                      <a:pt x="1" y="174"/>
                      <a:pt x="3" y="173"/>
                    </a:cubicBezTo>
                    <a:cubicBezTo>
                      <a:pt x="76" y="137"/>
                      <a:pt x="136" y="76"/>
                      <a:pt x="172" y="3"/>
                    </a:cubicBezTo>
                    <a:cubicBezTo>
                      <a:pt x="173" y="1"/>
                      <a:pt x="175" y="0"/>
                      <a:pt x="177" y="1"/>
                    </a:cubicBezTo>
                    <a:cubicBezTo>
                      <a:pt x="179" y="2"/>
                      <a:pt x="180" y="5"/>
                      <a:pt x="179" y="7"/>
                    </a:cubicBezTo>
                    <a:cubicBezTo>
                      <a:pt x="142" y="81"/>
                      <a:pt x="81" y="143"/>
                      <a:pt x="6" y="180"/>
                    </a:cubicBezTo>
                    <a:cubicBezTo>
                      <a:pt x="6" y="180"/>
                      <a:pt x="5" y="180"/>
                      <a:pt x="5" y="180"/>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4" name="Google Shape;85;p13">
                <a:extLst>
                  <a:ext uri="{FF2B5EF4-FFF2-40B4-BE49-F238E27FC236}">
                    <a16:creationId xmlns:a16="http://schemas.microsoft.com/office/drawing/2014/main" xmlns="" id="{4D6912D2-12AB-E5D9-D8ED-6E57030B1898}"/>
                  </a:ext>
                </a:extLst>
              </p:cNvPr>
              <p:cNvSpPr/>
              <p:nvPr/>
            </p:nvSpPr>
            <p:spPr>
              <a:xfrm>
                <a:off x="3802811" y="5255630"/>
                <a:ext cx="1257300" cy="1258887"/>
              </a:xfrm>
              <a:prstGeom prst="ellipse">
                <a:avLst/>
              </a:prstGeom>
              <a:solidFill>
                <a:srgbClr val="FFC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5" name="TextBox 14">
                <a:extLst>
                  <a:ext uri="{FF2B5EF4-FFF2-40B4-BE49-F238E27FC236}">
                    <a16:creationId xmlns:a16="http://schemas.microsoft.com/office/drawing/2014/main" xmlns="" id="{F3CEB68A-C15F-FFD3-E009-042D70F19532}"/>
                  </a:ext>
                </a:extLst>
              </p:cNvPr>
              <p:cNvSpPr txBox="1"/>
              <p:nvPr/>
            </p:nvSpPr>
            <p:spPr>
              <a:xfrm>
                <a:off x="2166387" y="6124919"/>
                <a:ext cx="1889760"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تقييم وتحسين العمليات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4" name="Picture 43">
              <a:extLst>
                <a:ext uri="{FF2B5EF4-FFF2-40B4-BE49-F238E27FC236}">
                  <a16:creationId xmlns:a16="http://schemas.microsoft.com/office/drawing/2014/main" xmlns="" id="{76CFD306-4FA2-0461-5BB4-222D8CC98309}"/>
                </a:ext>
              </a:extLst>
            </p:cNvPr>
            <p:cNvPicPr>
              <a:picLocks noChangeAspect="1"/>
            </p:cNvPicPr>
            <p:nvPr/>
          </p:nvPicPr>
          <p:blipFill>
            <a:blip r:embed="rId3">
              <a:biLevel thresh="50000"/>
            </a:blip>
            <a:stretch>
              <a:fillRect/>
            </a:stretch>
          </p:blipFill>
          <p:spPr>
            <a:xfrm>
              <a:off x="4076498" y="5638954"/>
              <a:ext cx="781882" cy="781882"/>
            </a:xfrm>
            <a:prstGeom prst="rect">
              <a:avLst/>
            </a:prstGeom>
          </p:spPr>
        </p:pic>
      </p:grpSp>
      <p:grpSp>
        <p:nvGrpSpPr>
          <p:cNvPr id="53" name="Group 52">
            <a:extLst>
              <a:ext uri="{FF2B5EF4-FFF2-40B4-BE49-F238E27FC236}">
                <a16:creationId xmlns:a16="http://schemas.microsoft.com/office/drawing/2014/main" xmlns="" id="{7E0AF55F-7D62-68A8-A75D-1DB5D26BE353}"/>
              </a:ext>
            </a:extLst>
          </p:cNvPr>
          <p:cNvGrpSpPr/>
          <p:nvPr/>
        </p:nvGrpSpPr>
        <p:grpSpPr>
          <a:xfrm>
            <a:off x="6293360" y="5098827"/>
            <a:ext cx="3733117" cy="1621461"/>
            <a:chOff x="6293360" y="5098827"/>
            <a:chExt cx="3733117" cy="1621461"/>
          </a:xfrm>
        </p:grpSpPr>
        <p:grpSp>
          <p:nvGrpSpPr>
            <p:cNvPr id="8" name="Group 7">
              <a:extLst>
                <a:ext uri="{FF2B5EF4-FFF2-40B4-BE49-F238E27FC236}">
                  <a16:creationId xmlns:a16="http://schemas.microsoft.com/office/drawing/2014/main" xmlns="" id="{7CB7282F-2906-956F-455D-6A470B4B3E17}"/>
                </a:ext>
              </a:extLst>
            </p:cNvPr>
            <p:cNvGrpSpPr/>
            <p:nvPr/>
          </p:nvGrpSpPr>
          <p:grpSpPr>
            <a:xfrm>
              <a:off x="6293360" y="5098827"/>
              <a:ext cx="3733117" cy="1621461"/>
              <a:chOff x="6212636" y="4954005"/>
              <a:chExt cx="3733117" cy="1621461"/>
            </a:xfrm>
          </p:grpSpPr>
          <p:sp>
            <p:nvSpPr>
              <p:cNvPr id="9" name="Google Shape;93;p13">
                <a:extLst>
                  <a:ext uri="{FF2B5EF4-FFF2-40B4-BE49-F238E27FC236}">
                    <a16:creationId xmlns:a16="http://schemas.microsoft.com/office/drawing/2014/main" xmlns="" id="{3DCA4BB4-107B-1C90-2024-3241ED36BEE2}"/>
                  </a:ext>
                </a:extLst>
              </p:cNvPr>
              <p:cNvSpPr/>
              <p:nvPr/>
            </p:nvSpPr>
            <p:spPr>
              <a:xfrm>
                <a:off x="6212636" y="4954005"/>
                <a:ext cx="790575" cy="782637"/>
              </a:xfrm>
              <a:custGeom>
                <a:avLst/>
                <a:gdLst/>
                <a:ahLst/>
                <a:cxnLst/>
                <a:rect l="l" t="t" r="r" b="b"/>
                <a:pathLst>
                  <a:path w="181" h="179" extrusionOk="0">
                    <a:moveTo>
                      <a:pt x="176" y="179"/>
                    </a:moveTo>
                    <a:cubicBezTo>
                      <a:pt x="176" y="179"/>
                      <a:pt x="175" y="179"/>
                      <a:pt x="174" y="179"/>
                    </a:cubicBezTo>
                    <a:cubicBezTo>
                      <a:pt x="100" y="142"/>
                      <a:pt x="38" y="81"/>
                      <a:pt x="1" y="6"/>
                    </a:cubicBezTo>
                    <a:cubicBezTo>
                      <a:pt x="0" y="4"/>
                      <a:pt x="1" y="2"/>
                      <a:pt x="3" y="1"/>
                    </a:cubicBezTo>
                    <a:cubicBezTo>
                      <a:pt x="5" y="0"/>
                      <a:pt x="7" y="1"/>
                      <a:pt x="8" y="3"/>
                    </a:cubicBezTo>
                    <a:cubicBezTo>
                      <a:pt x="44" y="76"/>
                      <a:pt x="105" y="136"/>
                      <a:pt x="178" y="172"/>
                    </a:cubicBezTo>
                    <a:cubicBezTo>
                      <a:pt x="180" y="173"/>
                      <a:pt x="181" y="175"/>
                      <a:pt x="180" y="177"/>
                    </a:cubicBezTo>
                    <a:cubicBezTo>
                      <a:pt x="179" y="178"/>
                      <a:pt x="178" y="179"/>
                      <a:pt x="176" y="179"/>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0" name="Google Shape;89;p13">
                <a:extLst>
                  <a:ext uri="{FF2B5EF4-FFF2-40B4-BE49-F238E27FC236}">
                    <a16:creationId xmlns:a16="http://schemas.microsoft.com/office/drawing/2014/main" xmlns="" id="{96CC5530-4785-9A40-7E61-47AAB3ED2AFC}"/>
                  </a:ext>
                </a:extLst>
              </p:cNvPr>
              <p:cNvSpPr/>
              <p:nvPr/>
            </p:nvSpPr>
            <p:spPr>
              <a:xfrm>
                <a:off x="7068298" y="5255630"/>
                <a:ext cx="1257300" cy="1258887"/>
              </a:xfrm>
              <a:prstGeom prst="ellipse">
                <a:avLst/>
              </a:prstGeom>
              <a:solidFill>
                <a:srgbClr val="FFC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1" name="TextBox 10">
                <a:extLst>
                  <a:ext uri="{FF2B5EF4-FFF2-40B4-BE49-F238E27FC236}">
                    <a16:creationId xmlns:a16="http://schemas.microsoft.com/office/drawing/2014/main" xmlns="" id="{4E452CFE-5071-DD29-9A82-3FBDE1AA923A}"/>
                  </a:ext>
                </a:extLst>
              </p:cNvPr>
              <p:cNvSpPr txBox="1"/>
              <p:nvPr/>
            </p:nvSpPr>
            <p:spPr>
              <a:xfrm>
                <a:off x="8055993" y="6072251"/>
                <a:ext cx="1889760"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تمكين الموظفين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5" name="Picture 44">
              <a:extLst>
                <a:ext uri="{FF2B5EF4-FFF2-40B4-BE49-F238E27FC236}">
                  <a16:creationId xmlns:a16="http://schemas.microsoft.com/office/drawing/2014/main" xmlns="" id="{C38CF2FF-4634-EF57-1DEE-B69286E51F85}"/>
                </a:ext>
              </a:extLst>
            </p:cNvPr>
            <p:cNvPicPr>
              <a:picLocks noChangeAspect="1"/>
            </p:cNvPicPr>
            <p:nvPr/>
          </p:nvPicPr>
          <p:blipFill>
            <a:blip r:embed="rId4"/>
            <a:stretch>
              <a:fillRect/>
            </a:stretch>
          </p:blipFill>
          <p:spPr>
            <a:xfrm>
              <a:off x="7384766" y="5667464"/>
              <a:ext cx="785812" cy="785812"/>
            </a:xfrm>
            <a:prstGeom prst="rect">
              <a:avLst/>
            </a:prstGeom>
          </p:spPr>
        </p:pic>
      </p:grpSp>
      <p:grpSp>
        <p:nvGrpSpPr>
          <p:cNvPr id="52" name="Group 51">
            <a:extLst>
              <a:ext uri="{FF2B5EF4-FFF2-40B4-BE49-F238E27FC236}">
                <a16:creationId xmlns:a16="http://schemas.microsoft.com/office/drawing/2014/main" xmlns="" id="{66A8444E-C375-C492-7767-4627B2FF1E17}"/>
              </a:ext>
            </a:extLst>
          </p:cNvPr>
          <p:cNvGrpSpPr/>
          <p:nvPr/>
        </p:nvGrpSpPr>
        <p:grpSpPr>
          <a:xfrm>
            <a:off x="8480935" y="3766915"/>
            <a:ext cx="3450273" cy="2109787"/>
            <a:chOff x="8480935" y="3766915"/>
            <a:chExt cx="3450273" cy="2109787"/>
          </a:xfrm>
        </p:grpSpPr>
        <p:grpSp>
          <p:nvGrpSpPr>
            <p:cNvPr id="36" name="Group 35">
              <a:extLst>
                <a:ext uri="{FF2B5EF4-FFF2-40B4-BE49-F238E27FC236}">
                  <a16:creationId xmlns:a16="http://schemas.microsoft.com/office/drawing/2014/main" xmlns="" id="{7E9AFCD1-DC0D-97E7-F696-E6ACDCB1D026}"/>
                </a:ext>
              </a:extLst>
            </p:cNvPr>
            <p:cNvGrpSpPr/>
            <p:nvPr/>
          </p:nvGrpSpPr>
          <p:grpSpPr>
            <a:xfrm>
              <a:off x="8480935" y="3766915"/>
              <a:ext cx="3450273" cy="2109787"/>
              <a:chOff x="8400211" y="3622093"/>
              <a:chExt cx="3450273" cy="2109787"/>
            </a:xfrm>
          </p:grpSpPr>
          <p:sp>
            <p:nvSpPr>
              <p:cNvPr id="37" name="Google Shape;92;p13">
                <a:extLst>
                  <a:ext uri="{FF2B5EF4-FFF2-40B4-BE49-F238E27FC236}">
                    <a16:creationId xmlns:a16="http://schemas.microsoft.com/office/drawing/2014/main" xmlns="" id="{BC44B467-C78B-B38A-A1FC-8779B538538A}"/>
                  </a:ext>
                </a:extLst>
              </p:cNvPr>
              <p:cNvSpPr/>
              <p:nvPr/>
            </p:nvSpPr>
            <p:spPr>
              <a:xfrm>
                <a:off x="8400211" y="4946068"/>
                <a:ext cx="785812" cy="785812"/>
              </a:xfrm>
              <a:custGeom>
                <a:avLst/>
                <a:gdLst/>
                <a:ahLst/>
                <a:cxnLst/>
                <a:rect l="l" t="t" r="r" b="b"/>
                <a:pathLst>
                  <a:path w="180" h="180" extrusionOk="0">
                    <a:moveTo>
                      <a:pt x="5" y="180"/>
                    </a:moveTo>
                    <a:cubicBezTo>
                      <a:pt x="3" y="180"/>
                      <a:pt x="2" y="180"/>
                      <a:pt x="1" y="178"/>
                    </a:cubicBezTo>
                    <a:cubicBezTo>
                      <a:pt x="0" y="176"/>
                      <a:pt x="1" y="174"/>
                      <a:pt x="3" y="173"/>
                    </a:cubicBezTo>
                    <a:cubicBezTo>
                      <a:pt x="76" y="137"/>
                      <a:pt x="136" y="76"/>
                      <a:pt x="172" y="3"/>
                    </a:cubicBezTo>
                    <a:cubicBezTo>
                      <a:pt x="173" y="1"/>
                      <a:pt x="175" y="0"/>
                      <a:pt x="177" y="1"/>
                    </a:cubicBezTo>
                    <a:cubicBezTo>
                      <a:pt x="179" y="2"/>
                      <a:pt x="180" y="5"/>
                      <a:pt x="179" y="7"/>
                    </a:cubicBezTo>
                    <a:cubicBezTo>
                      <a:pt x="143" y="81"/>
                      <a:pt x="81" y="143"/>
                      <a:pt x="7" y="180"/>
                    </a:cubicBezTo>
                    <a:cubicBezTo>
                      <a:pt x="6" y="180"/>
                      <a:pt x="5" y="180"/>
                      <a:pt x="5" y="180"/>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8" name="Google Shape;88;p13">
                <a:extLst>
                  <a:ext uri="{FF2B5EF4-FFF2-40B4-BE49-F238E27FC236}">
                    <a16:creationId xmlns:a16="http://schemas.microsoft.com/office/drawing/2014/main" xmlns="" id="{0E262079-E960-D06C-E9EC-651249372B80}"/>
                  </a:ext>
                </a:extLst>
              </p:cNvPr>
              <p:cNvSpPr/>
              <p:nvPr/>
            </p:nvSpPr>
            <p:spPr>
              <a:xfrm>
                <a:off x="8701836" y="3622093"/>
                <a:ext cx="1260475" cy="1257300"/>
              </a:xfrm>
              <a:prstGeom prst="ellipse">
                <a:avLst/>
              </a:prstGeom>
              <a:solidFill>
                <a:srgbClr val="A5A5A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9" name="TextBox 38">
                <a:extLst>
                  <a:ext uri="{FF2B5EF4-FFF2-40B4-BE49-F238E27FC236}">
                    <a16:creationId xmlns:a16="http://schemas.microsoft.com/office/drawing/2014/main" xmlns="" id="{9E934A2B-6E5E-53F8-BCE2-BFCD37C4768F}"/>
                  </a:ext>
                </a:extLst>
              </p:cNvPr>
              <p:cNvSpPr txBox="1"/>
              <p:nvPr/>
            </p:nvSpPr>
            <p:spPr>
              <a:xfrm>
                <a:off x="9960724" y="4115629"/>
                <a:ext cx="1889760"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Rounded Rectangle 5">
              <a:extLst>
                <a:ext uri="{FF2B5EF4-FFF2-40B4-BE49-F238E27FC236}">
                  <a16:creationId xmlns:a16="http://schemas.microsoft.com/office/drawing/2014/main" xmlns="" id="{E46417E4-62A0-7C7A-62E3-789611CFC61E}"/>
                </a:ext>
              </a:extLst>
            </p:cNvPr>
            <p:cNvSpPr/>
            <p:nvPr/>
          </p:nvSpPr>
          <p:spPr>
            <a:xfrm flipH="1">
              <a:off x="9198815" y="4194615"/>
              <a:ext cx="485482" cy="400493"/>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grpSp>
        <p:nvGrpSpPr>
          <p:cNvPr id="56" name="Group 55">
            <a:extLst>
              <a:ext uri="{FF2B5EF4-FFF2-40B4-BE49-F238E27FC236}">
                <a16:creationId xmlns:a16="http://schemas.microsoft.com/office/drawing/2014/main" xmlns="" id="{54841475-2A86-87E0-162A-3564C3AA6297}"/>
              </a:ext>
            </a:extLst>
          </p:cNvPr>
          <p:cNvGrpSpPr/>
          <p:nvPr/>
        </p:nvGrpSpPr>
        <p:grpSpPr>
          <a:xfrm>
            <a:off x="602292" y="3766915"/>
            <a:ext cx="3216155" cy="2114549"/>
            <a:chOff x="602292" y="3766915"/>
            <a:chExt cx="3216155" cy="2114549"/>
          </a:xfrm>
        </p:grpSpPr>
        <p:grpSp>
          <p:nvGrpSpPr>
            <p:cNvPr id="16" name="Group 15">
              <a:extLst>
                <a:ext uri="{FF2B5EF4-FFF2-40B4-BE49-F238E27FC236}">
                  <a16:creationId xmlns:a16="http://schemas.microsoft.com/office/drawing/2014/main" xmlns="" id="{43AC1FCA-9A6E-84D2-2924-880E699B05F7}"/>
                </a:ext>
              </a:extLst>
            </p:cNvPr>
            <p:cNvGrpSpPr/>
            <p:nvPr/>
          </p:nvGrpSpPr>
          <p:grpSpPr>
            <a:xfrm>
              <a:off x="602292" y="3766915"/>
              <a:ext cx="3216155" cy="2114549"/>
              <a:chOff x="516805" y="3622093"/>
              <a:chExt cx="3216155" cy="2114549"/>
            </a:xfrm>
          </p:grpSpPr>
          <p:sp>
            <p:nvSpPr>
              <p:cNvPr id="17" name="Google Shape;97;p13">
                <a:extLst>
                  <a:ext uri="{FF2B5EF4-FFF2-40B4-BE49-F238E27FC236}">
                    <a16:creationId xmlns:a16="http://schemas.microsoft.com/office/drawing/2014/main" xmlns="" id="{4E83A802-8DD0-8D8F-5EA2-4ACA6005B360}"/>
                  </a:ext>
                </a:extLst>
              </p:cNvPr>
              <p:cNvSpPr/>
              <p:nvPr/>
            </p:nvSpPr>
            <p:spPr>
              <a:xfrm>
                <a:off x="2947148" y="4954005"/>
                <a:ext cx="785812" cy="782637"/>
              </a:xfrm>
              <a:custGeom>
                <a:avLst/>
                <a:gdLst/>
                <a:ahLst/>
                <a:cxnLst/>
                <a:rect l="l" t="t" r="r" b="b"/>
                <a:pathLst>
                  <a:path w="180" h="179" extrusionOk="0">
                    <a:moveTo>
                      <a:pt x="176" y="179"/>
                    </a:moveTo>
                    <a:cubicBezTo>
                      <a:pt x="175" y="179"/>
                      <a:pt x="175" y="179"/>
                      <a:pt x="174" y="179"/>
                    </a:cubicBezTo>
                    <a:cubicBezTo>
                      <a:pt x="99" y="142"/>
                      <a:pt x="38" y="81"/>
                      <a:pt x="1" y="6"/>
                    </a:cubicBezTo>
                    <a:cubicBezTo>
                      <a:pt x="0" y="4"/>
                      <a:pt x="1" y="2"/>
                      <a:pt x="3" y="1"/>
                    </a:cubicBezTo>
                    <a:cubicBezTo>
                      <a:pt x="5" y="0"/>
                      <a:pt x="7" y="1"/>
                      <a:pt x="8" y="3"/>
                    </a:cubicBezTo>
                    <a:cubicBezTo>
                      <a:pt x="44" y="76"/>
                      <a:pt x="104" y="136"/>
                      <a:pt x="178" y="172"/>
                    </a:cubicBezTo>
                    <a:cubicBezTo>
                      <a:pt x="180" y="173"/>
                      <a:pt x="180" y="175"/>
                      <a:pt x="179" y="177"/>
                    </a:cubicBezTo>
                    <a:cubicBezTo>
                      <a:pt x="179" y="178"/>
                      <a:pt x="177" y="179"/>
                      <a:pt x="176" y="179"/>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8" name="Google Shape;86;p13">
                <a:extLst>
                  <a:ext uri="{FF2B5EF4-FFF2-40B4-BE49-F238E27FC236}">
                    <a16:creationId xmlns:a16="http://schemas.microsoft.com/office/drawing/2014/main" xmlns="" id="{A259A570-8AEF-1C6C-637A-921D31CDADE1}"/>
                  </a:ext>
                </a:extLst>
              </p:cNvPr>
              <p:cNvSpPr/>
              <p:nvPr/>
            </p:nvSpPr>
            <p:spPr>
              <a:xfrm>
                <a:off x="2166098" y="3622093"/>
                <a:ext cx="1260475" cy="1257300"/>
              </a:xfrm>
              <a:prstGeom prst="ellipse">
                <a:avLst/>
              </a:prstGeom>
              <a:solidFill>
                <a:srgbClr val="A5A5A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9" name="TextBox 18">
                <a:extLst>
                  <a:ext uri="{FF2B5EF4-FFF2-40B4-BE49-F238E27FC236}">
                    <a16:creationId xmlns:a16="http://schemas.microsoft.com/office/drawing/2014/main" xmlns="" id="{0F80C734-103C-4CB7-6BC0-ED09DF32E016}"/>
                  </a:ext>
                </a:extLst>
              </p:cNvPr>
              <p:cNvSpPr txBox="1"/>
              <p:nvPr/>
            </p:nvSpPr>
            <p:spPr>
              <a:xfrm>
                <a:off x="516805" y="3944872"/>
                <a:ext cx="1691042"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الاعتراف بالمجهودات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7" name="Picture 46">
              <a:extLst>
                <a:ext uri="{FF2B5EF4-FFF2-40B4-BE49-F238E27FC236}">
                  <a16:creationId xmlns:a16="http://schemas.microsoft.com/office/drawing/2014/main" xmlns="" id="{52528131-CF27-8166-9861-15C2982C2A8B}"/>
                </a:ext>
              </a:extLst>
            </p:cNvPr>
            <p:cNvPicPr>
              <a:picLocks noChangeAspect="1"/>
            </p:cNvPicPr>
            <p:nvPr/>
          </p:nvPicPr>
          <p:blipFill>
            <a:blip r:embed="rId5">
              <a:lum bright="70000" contrast="-70000"/>
            </a:blip>
            <a:stretch>
              <a:fillRect/>
            </a:stretch>
          </p:blipFill>
          <p:spPr>
            <a:xfrm>
              <a:off x="2501461" y="4019015"/>
              <a:ext cx="695004" cy="695004"/>
            </a:xfrm>
            <a:prstGeom prst="rect">
              <a:avLst/>
            </a:prstGeom>
          </p:spPr>
        </p:pic>
      </p:grpSp>
      <p:grpSp>
        <p:nvGrpSpPr>
          <p:cNvPr id="54" name="Group 53">
            <a:extLst>
              <a:ext uri="{FF2B5EF4-FFF2-40B4-BE49-F238E27FC236}">
                <a16:creationId xmlns:a16="http://schemas.microsoft.com/office/drawing/2014/main" xmlns="" id="{FB3C82DA-7A68-E2C4-1B25-2529ADE2A25C}"/>
              </a:ext>
            </a:extLst>
          </p:cNvPr>
          <p:cNvGrpSpPr/>
          <p:nvPr/>
        </p:nvGrpSpPr>
        <p:grpSpPr>
          <a:xfrm>
            <a:off x="5188242" y="2517838"/>
            <a:ext cx="1890930" cy="2506377"/>
            <a:chOff x="5188242" y="2517838"/>
            <a:chExt cx="1890930" cy="2506377"/>
          </a:xfrm>
        </p:grpSpPr>
        <p:grpSp>
          <p:nvGrpSpPr>
            <p:cNvPr id="30" name="Group 29">
              <a:extLst>
                <a:ext uri="{FF2B5EF4-FFF2-40B4-BE49-F238E27FC236}">
                  <a16:creationId xmlns:a16="http://schemas.microsoft.com/office/drawing/2014/main" xmlns="" id="{506E0487-9231-C862-D2BA-DEAC992B9F8F}"/>
                </a:ext>
              </a:extLst>
            </p:cNvPr>
            <p:cNvGrpSpPr/>
            <p:nvPr/>
          </p:nvGrpSpPr>
          <p:grpSpPr>
            <a:xfrm>
              <a:off x="5188242" y="2517838"/>
              <a:ext cx="1890930" cy="2506377"/>
              <a:chOff x="5102755" y="2373016"/>
              <a:chExt cx="1890930" cy="2506377"/>
            </a:xfrm>
          </p:grpSpPr>
          <p:sp>
            <p:nvSpPr>
              <p:cNvPr id="31" name="Google Shape;94;p13">
                <a:extLst>
                  <a:ext uri="{FF2B5EF4-FFF2-40B4-BE49-F238E27FC236}">
                    <a16:creationId xmlns:a16="http://schemas.microsoft.com/office/drawing/2014/main" xmlns="" id="{41B0F9CB-C436-024C-E298-EA3D054A4DBB}"/>
                  </a:ext>
                </a:extLst>
              </p:cNvPr>
              <p:cNvSpPr/>
              <p:nvPr/>
            </p:nvSpPr>
            <p:spPr>
              <a:xfrm>
                <a:off x="6207873" y="2764843"/>
                <a:ext cx="785812" cy="785812"/>
              </a:xfrm>
              <a:custGeom>
                <a:avLst/>
                <a:gdLst/>
                <a:ahLst/>
                <a:cxnLst/>
                <a:rect l="l" t="t" r="r" b="b"/>
                <a:pathLst>
                  <a:path w="180" h="180" extrusionOk="0">
                    <a:moveTo>
                      <a:pt x="5" y="180"/>
                    </a:moveTo>
                    <a:cubicBezTo>
                      <a:pt x="4" y="180"/>
                      <a:pt x="4" y="180"/>
                      <a:pt x="3" y="179"/>
                    </a:cubicBezTo>
                    <a:cubicBezTo>
                      <a:pt x="1" y="179"/>
                      <a:pt x="0" y="176"/>
                      <a:pt x="1" y="174"/>
                    </a:cubicBezTo>
                    <a:cubicBezTo>
                      <a:pt x="38" y="99"/>
                      <a:pt x="99" y="38"/>
                      <a:pt x="174" y="1"/>
                    </a:cubicBezTo>
                    <a:cubicBezTo>
                      <a:pt x="176" y="0"/>
                      <a:pt x="178" y="1"/>
                      <a:pt x="179" y="3"/>
                    </a:cubicBezTo>
                    <a:cubicBezTo>
                      <a:pt x="180" y="5"/>
                      <a:pt x="179" y="7"/>
                      <a:pt x="177" y="8"/>
                    </a:cubicBezTo>
                    <a:cubicBezTo>
                      <a:pt x="104" y="44"/>
                      <a:pt x="44" y="104"/>
                      <a:pt x="8" y="178"/>
                    </a:cubicBezTo>
                    <a:cubicBezTo>
                      <a:pt x="8" y="179"/>
                      <a:pt x="6" y="180"/>
                      <a:pt x="5" y="180"/>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nvGrpSpPr>
              <p:cNvPr id="32" name="Group 31">
                <a:extLst>
                  <a:ext uri="{FF2B5EF4-FFF2-40B4-BE49-F238E27FC236}">
                    <a16:creationId xmlns:a16="http://schemas.microsoft.com/office/drawing/2014/main" xmlns="" id="{F1D81374-D676-7300-ECE7-C857B724C656}"/>
                  </a:ext>
                </a:extLst>
              </p:cNvPr>
              <p:cNvGrpSpPr/>
              <p:nvPr/>
            </p:nvGrpSpPr>
            <p:grpSpPr>
              <a:xfrm>
                <a:off x="5102755" y="2373016"/>
                <a:ext cx="1889760" cy="2506377"/>
                <a:chOff x="5102755" y="2373016"/>
                <a:chExt cx="1889760" cy="2506377"/>
              </a:xfrm>
            </p:grpSpPr>
            <p:sp>
              <p:nvSpPr>
                <p:cNvPr id="33" name="Google Shape;99;p13">
                  <a:extLst>
                    <a:ext uri="{FF2B5EF4-FFF2-40B4-BE49-F238E27FC236}">
                      <a16:creationId xmlns:a16="http://schemas.microsoft.com/office/drawing/2014/main" xmlns="" id="{D5310B49-AC82-7B2E-C5CB-D3F05BC3980A}"/>
                    </a:ext>
                  </a:extLst>
                </p:cNvPr>
                <p:cNvSpPr/>
                <p:nvPr/>
              </p:nvSpPr>
              <p:spPr>
                <a:xfrm>
                  <a:off x="5125198" y="2760080"/>
                  <a:ext cx="790575" cy="782637"/>
                </a:xfrm>
                <a:custGeom>
                  <a:avLst/>
                  <a:gdLst/>
                  <a:ahLst/>
                  <a:cxnLst/>
                  <a:rect l="l" t="t" r="r" b="b"/>
                  <a:pathLst>
                    <a:path w="181" h="179" extrusionOk="0">
                      <a:moveTo>
                        <a:pt x="176" y="179"/>
                      </a:moveTo>
                      <a:cubicBezTo>
                        <a:pt x="175" y="179"/>
                        <a:pt x="174" y="178"/>
                        <a:pt x="173" y="177"/>
                      </a:cubicBezTo>
                      <a:cubicBezTo>
                        <a:pt x="137" y="104"/>
                        <a:pt x="76" y="44"/>
                        <a:pt x="3" y="8"/>
                      </a:cubicBezTo>
                      <a:cubicBezTo>
                        <a:pt x="1" y="7"/>
                        <a:pt x="0" y="5"/>
                        <a:pt x="1" y="3"/>
                      </a:cubicBezTo>
                      <a:cubicBezTo>
                        <a:pt x="2" y="1"/>
                        <a:pt x="5" y="0"/>
                        <a:pt x="7" y="1"/>
                      </a:cubicBezTo>
                      <a:cubicBezTo>
                        <a:pt x="81" y="37"/>
                        <a:pt x="143" y="99"/>
                        <a:pt x="180" y="173"/>
                      </a:cubicBezTo>
                      <a:cubicBezTo>
                        <a:pt x="181" y="175"/>
                        <a:pt x="180" y="178"/>
                        <a:pt x="178" y="179"/>
                      </a:cubicBezTo>
                      <a:cubicBezTo>
                        <a:pt x="178" y="179"/>
                        <a:pt x="177" y="179"/>
                        <a:pt x="176" y="179"/>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4" name="Google Shape;91;p13">
                  <a:extLst>
                    <a:ext uri="{FF2B5EF4-FFF2-40B4-BE49-F238E27FC236}">
                      <a16:creationId xmlns:a16="http://schemas.microsoft.com/office/drawing/2014/main" xmlns="" id="{C83858E0-DE98-5781-F646-D1E89628A81C}"/>
                    </a:ext>
                  </a:extLst>
                </p:cNvPr>
                <p:cNvSpPr/>
                <p:nvPr/>
              </p:nvSpPr>
              <p:spPr>
                <a:xfrm>
                  <a:off x="5434761" y="3622093"/>
                  <a:ext cx="1258887" cy="1257300"/>
                </a:xfrm>
                <a:prstGeom prst="ellipse">
                  <a:avLst/>
                </a:prstGeom>
                <a:solidFill>
                  <a:srgbClr val="9FCF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5" name="TextBox 34">
                  <a:extLst>
                    <a:ext uri="{FF2B5EF4-FFF2-40B4-BE49-F238E27FC236}">
                      <a16:creationId xmlns:a16="http://schemas.microsoft.com/office/drawing/2014/main" xmlns="" id="{C18304D4-58F4-ED90-9F20-1BA60E837C91}"/>
                    </a:ext>
                  </a:extLst>
                </p:cNvPr>
                <p:cNvSpPr txBox="1"/>
                <p:nvPr/>
              </p:nvSpPr>
              <p:spPr>
                <a:xfrm>
                  <a:off x="5102755" y="2373016"/>
                  <a:ext cx="1889760"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القيادة الداعمة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pic>
          <p:nvPicPr>
            <p:cNvPr id="48" name="Picture 47">
              <a:extLst>
                <a:ext uri="{FF2B5EF4-FFF2-40B4-BE49-F238E27FC236}">
                  <a16:creationId xmlns:a16="http://schemas.microsoft.com/office/drawing/2014/main" xmlns="" id="{8FFC4F7F-AA5A-E4F5-E60C-8764BBF9E6BD}"/>
                </a:ext>
              </a:extLst>
            </p:cNvPr>
            <p:cNvPicPr>
              <a:picLocks noChangeAspect="1"/>
            </p:cNvPicPr>
            <p:nvPr/>
          </p:nvPicPr>
          <p:blipFill>
            <a:blip r:embed="rId6">
              <a:biLevel thresh="25000"/>
            </a:blip>
            <a:stretch>
              <a:fillRect/>
            </a:stretch>
          </p:blipFill>
          <p:spPr>
            <a:xfrm>
              <a:off x="5861644" y="4019015"/>
              <a:ext cx="576093" cy="576093"/>
            </a:xfrm>
            <a:prstGeom prst="rect">
              <a:avLst/>
            </a:prstGeom>
          </p:spPr>
        </p:pic>
      </p:grpSp>
      <p:grpSp>
        <p:nvGrpSpPr>
          <p:cNvPr id="51" name="Group 50">
            <a:extLst>
              <a:ext uri="{FF2B5EF4-FFF2-40B4-BE49-F238E27FC236}">
                <a16:creationId xmlns:a16="http://schemas.microsoft.com/office/drawing/2014/main" xmlns="" id="{760A116C-0461-0C77-A4F1-1E4D759D04D7}"/>
              </a:ext>
            </a:extLst>
          </p:cNvPr>
          <p:cNvGrpSpPr/>
          <p:nvPr/>
        </p:nvGrpSpPr>
        <p:grpSpPr>
          <a:xfrm>
            <a:off x="7149022" y="1843762"/>
            <a:ext cx="2963768" cy="1843777"/>
            <a:chOff x="7149022" y="1843762"/>
            <a:chExt cx="2963768" cy="1843777"/>
          </a:xfrm>
        </p:grpSpPr>
        <p:grpSp>
          <p:nvGrpSpPr>
            <p:cNvPr id="40" name="Group 39">
              <a:extLst>
                <a:ext uri="{FF2B5EF4-FFF2-40B4-BE49-F238E27FC236}">
                  <a16:creationId xmlns:a16="http://schemas.microsoft.com/office/drawing/2014/main" xmlns="" id="{4A755BF9-9BEC-BC20-1EEA-94119F724659}"/>
                </a:ext>
              </a:extLst>
            </p:cNvPr>
            <p:cNvGrpSpPr/>
            <p:nvPr/>
          </p:nvGrpSpPr>
          <p:grpSpPr>
            <a:xfrm>
              <a:off x="7149022" y="1843762"/>
              <a:ext cx="2963768" cy="1843777"/>
              <a:chOff x="7068298" y="1698940"/>
              <a:chExt cx="2963768" cy="1843777"/>
            </a:xfrm>
          </p:grpSpPr>
          <p:sp>
            <p:nvSpPr>
              <p:cNvPr id="41" name="Google Shape;95;p13">
                <a:extLst>
                  <a:ext uri="{FF2B5EF4-FFF2-40B4-BE49-F238E27FC236}">
                    <a16:creationId xmlns:a16="http://schemas.microsoft.com/office/drawing/2014/main" xmlns="" id="{9EB17B6D-36B2-9C36-E062-F0050871E8F8}"/>
                  </a:ext>
                </a:extLst>
              </p:cNvPr>
              <p:cNvSpPr/>
              <p:nvPr/>
            </p:nvSpPr>
            <p:spPr>
              <a:xfrm>
                <a:off x="8395448" y="2760080"/>
                <a:ext cx="785812" cy="782637"/>
              </a:xfrm>
              <a:custGeom>
                <a:avLst/>
                <a:gdLst/>
                <a:ahLst/>
                <a:cxnLst/>
                <a:rect l="l" t="t" r="r" b="b"/>
                <a:pathLst>
                  <a:path w="180" h="179" extrusionOk="0">
                    <a:moveTo>
                      <a:pt x="176" y="179"/>
                    </a:moveTo>
                    <a:cubicBezTo>
                      <a:pt x="174" y="179"/>
                      <a:pt x="173" y="178"/>
                      <a:pt x="172" y="177"/>
                    </a:cubicBezTo>
                    <a:cubicBezTo>
                      <a:pt x="136" y="104"/>
                      <a:pt x="76" y="44"/>
                      <a:pt x="2" y="8"/>
                    </a:cubicBezTo>
                    <a:cubicBezTo>
                      <a:pt x="0" y="7"/>
                      <a:pt x="0" y="5"/>
                      <a:pt x="1" y="3"/>
                    </a:cubicBezTo>
                    <a:cubicBezTo>
                      <a:pt x="1" y="1"/>
                      <a:pt x="4" y="0"/>
                      <a:pt x="6" y="1"/>
                    </a:cubicBezTo>
                    <a:cubicBezTo>
                      <a:pt x="81" y="37"/>
                      <a:pt x="142" y="99"/>
                      <a:pt x="179" y="173"/>
                    </a:cubicBezTo>
                    <a:cubicBezTo>
                      <a:pt x="180" y="175"/>
                      <a:pt x="179" y="178"/>
                      <a:pt x="177" y="179"/>
                    </a:cubicBezTo>
                    <a:cubicBezTo>
                      <a:pt x="177" y="179"/>
                      <a:pt x="176" y="179"/>
                      <a:pt x="176" y="179"/>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2" name="Google Shape;90;p13">
                <a:extLst>
                  <a:ext uri="{FF2B5EF4-FFF2-40B4-BE49-F238E27FC236}">
                    <a16:creationId xmlns:a16="http://schemas.microsoft.com/office/drawing/2014/main" xmlns="" id="{EBAF48E2-D0C2-1479-F853-19F3CD034893}"/>
                  </a:ext>
                </a:extLst>
              </p:cNvPr>
              <p:cNvSpPr/>
              <p:nvPr/>
            </p:nvSpPr>
            <p:spPr>
              <a:xfrm>
                <a:off x="7068298" y="1982205"/>
                <a:ext cx="1257300" cy="1263650"/>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3" name="TextBox 42">
                <a:extLst>
                  <a:ext uri="{FF2B5EF4-FFF2-40B4-BE49-F238E27FC236}">
                    <a16:creationId xmlns:a16="http://schemas.microsoft.com/office/drawing/2014/main" xmlns="" id="{5AF5115D-A6C2-661A-D275-8AC1DBC2A315}"/>
                  </a:ext>
                </a:extLst>
              </p:cNvPr>
              <p:cNvSpPr txBox="1"/>
              <p:nvPr/>
            </p:nvSpPr>
            <p:spPr>
              <a:xfrm>
                <a:off x="8142306" y="1698940"/>
                <a:ext cx="1889760"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تحديد الرؤية والقيم</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9" name="Picture 48">
              <a:extLst>
                <a:ext uri="{FF2B5EF4-FFF2-40B4-BE49-F238E27FC236}">
                  <a16:creationId xmlns:a16="http://schemas.microsoft.com/office/drawing/2014/main" xmlns="" id="{E174124A-771E-6A8A-0D56-29B51C88750A}"/>
                </a:ext>
              </a:extLst>
            </p:cNvPr>
            <p:cNvPicPr>
              <a:picLocks noChangeAspect="1"/>
            </p:cNvPicPr>
            <p:nvPr/>
          </p:nvPicPr>
          <p:blipFill>
            <a:blip r:embed="rId7">
              <a:lum bright="70000" contrast="-70000"/>
            </a:blip>
            <a:stretch>
              <a:fillRect/>
            </a:stretch>
          </p:blipFill>
          <p:spPr>
            <a:xfrm>
              <a:off x="7492696" y="2466218"/>
              <a:ext cx="591363" cy="585267"/>
            </a:xfrm>
            <a:prstGeom prst="rect">
              <a:avLst/>
            </a:prstGeom>
          </p:spPr>
        </p:pic>
      </p:grpSp>
      <p:grpSp>
        <p:nvGrpSpPr>
          <p:cNvPr id="55" name="Group 54">
            <a:extLst>
              <a:ext uri="{FF2B5EF4-FFF2-40B4-BE49-F238E27FC236}">
                <a16:creationId xmlns:a16="http://schemas.microsoft.com/office/drawing/2014/main" xmlns="" id="{1967E0B3-EFB2-F69A-ADA6-F5C5914C0054}"/>
              </a:ext>
            </a:extLst>
          </p:cNvPr>
          <p:cNvGrpSpPr/>
          <p:nvPr/>
        </p:nvGrpSpPr>
        <p:grpSpPr>
          <a:xfrm>
            <a:off x="2379603" y="1800807"/>
            <a:ext cx="2765995" cy="1894670"/>
            <a:chOff x="2379603" y="1800807"/>
            <a:chExt cx="2765995" cy="1894670"/>
          </a:xfrm>
        </p:grpSpPr>
        <p:grpSp>
          <p:nvGrpSpPr>
            <p:cNvPr id="26" name="Group 25">
              <a:extLst>
                <a:ext uri="{FF2B5EF4-FFF2-40B4-BE49-F238E27FC236}">
                  <a16:creationId xmlns:a16="http://schemas.microsoft.com/office/drawing/2014/main" xmlns="" id="{ECFD0A9C-9A37-0E14-E23F-BF1816675BC9}"/>
                </a:ext>
              </a:extLst>
            </p:cNvPr>
            <p:cNvGrpSpPr/>
            <p:nvPr/>
          </p:nvGrpSpPr>
          <p:grpSpPr>
            <a:xfrm>
              <a:off x="2379603" y="1800807"/>
              <a:ext cx="2765995" cy="1894670"/>
              <a:chOff x="2294116" y="1655985"/>
              <a:chExt cx="2765995" cy="1894670"/>
            </a:xfrm>
          </p:grpSpPr>
          <p:sp>
            <p:nvSpPr>
              <p:cNvPr id="27" name="Google Shape;98;p13">
                <a:extLst>
                  <a:ext uri="{FF2B5EF4-FFF2-40B4-BE49-F238E27FC236}">
                    <a16:creationId xmlns:a16="http://schemas.microsoft.com/office/drawing/2014/main" xmlns="" id="{92ABDC5A-6E8F-9AFC-2B96-C702299F022B}"/>
                  </a:ext>
                </a:extLst>
              </p:cNvPr>
              <p:cNvSpPr/>
              <p:nvPr/>
            </p:nvSpPr>
            <p:spPr>
              <a:xfrm>
                <a:off x="2942386" y="2764843"/>
                <a:ext cx="785812" cy="785812"/>
              </a:xfrm>
              <a:custGeom>
                <a:avLst/>
                <a:gdLst/>
                <a:ahLst/>
                <a:cxnLst/>
                <a:rect l="l" t="t" r="r" b="b"/>
                <a:pathLst>
                  <a:path w="180" h="180" extrusionOk="0">
                    <a:moveTo>
                      <a:pt x="5" y="180"/>
                    </a:moveTo>
                    <a:cubicBezTo>
                      <a:pt x="4" y="180"/>
                      <a:pt x="3" y="180"/>
                      <a:pt x="3" y="179"/>
                    </a:cubicBezTo>
                    <a:cubicBezTo>
                      <a:pt x="1" y="179"/>
                      <a:pt x="0" y="176"/>
                      <a:pt x="1" y="174"/>
                    </a:cubicBezTo>
                    <a:cubicBezTo>
                      <a:pt x="37" y="99"/>
                      <a:pt x="99" y="38"/>
                      <a:pt x="173" y="1"/>
                    </a:cubicBezTo>
                    <a:cubicBezTo>
                      <a:pt x="175" y="0"/>
                      <a:pt x="178" y="1"/>
                      <a:pt x="179" y="3"/>
                    </a:cubicBezTo>
                    <a:cubicBezTo>
                      <a:pt x="180" y="5"/>
                      <a:pt x="179" y="7"/>
                      <a:pt x="177" y="8"/>
                    </a:cubicBezTo>
                    <a:cubicBezTo>
                      <a:pt x="104" y="44"/>
                      <a:pt x="44" y="104"/>
                      <a:pt x="8" y="178"/>
                    </a:cubicBezTo>
                    <a:cubicBezTo>
                      <a:pt x="7" y="179"/>
                      <a:pt x="6" y="180"/>
                      <a:pt x="5" y="180"/>
                    </a:cubicBezTo>
                    <a:close/>
                  </a:path>
                </a:pathLst>
              </a:custGeom>
              <a:solidFill>
                <a:srgbClr val="57575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8" name="Google Shape;87;p13">
                <a:extLst>
                  <a:ext uri="{FF2B5EF4-FFF2-40B4-BE49-F238E27FC236}">
                    <a16:creationId xmlns:a16="http://schemas.microsoft.com/office/drawing/2014/main" xmlns="" id="{832291B2-BCEF-2E22-CCAB-6573769FD893}"/>
                  </a:ext>
                </a:extLst>
              </p:cNvPr>
              <p:cNvSpPr/>
              <p:nvPr/>
            </p:nvSpPr>
            <p:spPr>
              <a:xfrm>
                <a:off x="3802811" y="1982205"/>
                <a:ext cx="1257300" cy="1263650"/>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9" name="TextBox 28">
                <a:extLst>
                  <a:ext uri="{FF2B5EF4-FFF2-40B4-BE49-F238E27FC236}">
                    <a16:creationId xmlns:a16="http://schemas.microsoft.com/office/drawing/2014/main" xmlns="" id="{3D281FB8-4639-E879-AC91-3CDF36441BDE}"/>
                  </a:ext>
                </a:extLst>
              </p:cNvPr>
              <p:cNvSpPr txBox="1"/>
              <p:nvPr/>
            </p:nvSpPr>
            <p:spPr>
              <a:xfrm>
                <a:off x="2294116" y="1655985"/>
                <a:ext cx="1889760"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التعاون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0" name="Picture 49">
              <a:extLst>
                <a:ext uri="{FF2B5EF4-FFF2-40B4-BE49-F238E27FC236}">
                  <a16:creationId xmlns:a16="http://schemas.microsoft.com/office/drawing/2014/main" xmlns="" id="{729A3198-3C78-3BE5-E1F8-E52B374D4A76}"/>
                </a:ext>
              </a:extLst>
            </p:cNvPr>
            <p:cNvPicPr>
              <a:picLocks noChangeAspect="1"/>
            </p:cNvPicPr>
            <p:nvPr/>
          </p:nvPicPr>
          <p:blipFill>
            <a:blip r:embed="rId8">
              <a:lum bright="70000" contrast="-70000"/>
            </a:blip>
            <a:stretch>
              <a:fillRect/>
            </a:stretch>
          </p:blipFill>
          <p:spPr>
            <a:xfrm>
              <a:off x="4183740" y="2372740"/>
              <a:ext cx="664522" cy="664522"/>
            </a:xfrm>
            <a:prstGeom prst="rect">
              <a:avLst/>
            </a:prstGeom>
          </p:spPr>
        </p:pic>
      </p:grpSp>
      <p:sp>
        <p:nvSpPr>
          <p:cNvPr id="5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40637427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up)">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down)">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right)">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xmlns="" id="{EEE2C958-554C-43B6-AD84-5BFB102BB0C5}"/>
              </a:ext>
            </a:extLst>
          </p:cNvPr>
          <p:cNvSpPr txBox="1"/>
          <p:nvPr/>
        </p:nvSpPr>
        <p:spPr>
          <a:xfrm>
            <a:off x="978427" y="3536620"/>
            <a:ext cx="65052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كيف يمكن قياس مدى تقبّل الموظفين للثقافة التنظيمية الجديدة المرتبطة بالحوكمة الرقمية؟</a:t>
            </a:r>
            <a:endParaRPr lang="en-US" dirty="0"/>
          </a:p>
        </p:txBody>
      </p:sp>
      <p:pic>
        <p:nvPicPr>
          <p:cNvPr id="3" name="Picture 2">
            <a:extLst>
              <a:ext uri="{FF2B5EF4-FFF2-40B4-BE49-F238E27FC236}">
                <a16:creationId xmlns:a16="http://schemas.microsoft.com/office/drawing/2014/main" xmlns="" id="{20AD76A7-980C-B573-8706-8024837B696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68026067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تدريب وتأهيل الكوادر على ممارسات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xmlns="" id="{D4528F05-7A6F-911A-FC05-47F8773B4C47}"/>
              </a:ext>
            </a:extLst>
          </p:cNvPr>
          <p:cNvSpPr txBox="1"/>
          <p:nvPr/>
        </p:nvSpPr>
        <p:spPr>
          <a:xfrm>
            <a:off x="2999512" y="1823715"/>
            <a:ext cx="8095916" cy="1708160"/>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يُعد تدريب وتأهيل الكوادر على ممارسات الحوكمة الرقمية خطوة حاسمة لضمان نجاح التحول الرقمي في المؤسسات. يساعد هذا التدريب في تطوير المهارات اللازمة للتعامل مع التقنيات الحديثة وتحقيق الأهداف الاستراتيجية بكفاءة.</a:t>
            </a:r>
            <a:endParaRPr lang="en-US" sz="2400" dirty="0">
              <a:solidFill>
                <a:srgbClr val="000000"/>
              </a:solidFill>
              <a:ea typeface="Calibri" panose="020F0502020204030204" pitchFamily="34" charset="0"/>
              <a:cs typeface="Sakkal Majalla" panose="02000000000000000000" pitchFamily="2" charset="-78"/>
            </a:endParaRPr>
          </a:p>
        </p:txBody>
      </p:sp>
      <p:sp>
        <p:nvSpPr>
          <p:cNvPr id="54" name="TextBox 53">
            <a:extLst>
              <a:ext uri="{FF2B5EF4-FFF2-40B4-BE49-F238E27FC236}">
                <a16:creationId xmlns:a16="http://schemas.microsoft.com/office/drawing/2014/main" xmlns="" id="{E3A0460D-0774-6EB6-F132-9D62B1721A52}"/>
              </a:ext>
            </a:extLst>
          </p:cNvPr>
          <p:cNvSpPr txBox="1"/>
          <p:nvPr/>
        </p:nvSpPr>
        <p:spPr>
          <a:xfrm>
            <a:off x="8777033" y="3675999"/>
            <a:ext cx="2148256" cy="515526"/>
          </a:xfrm>
          <a:prstGeom prst="rect">
            <a:avLst/>
          </a:prstGeom>
          <a:noFill/>
        </p:spPr>
        <p:txBody>
          <a:bodyPr wrap="square">
            <a:spAutoFit/>
          </a:bodyPr>
          <a:lstStyle/>
          <a:p>
            <a:pPr algn="just" rtl="1">
              <a:lnSpc>
                <a:spcPct val="150000"/>
              </a:lnSpc>
            </a:pPr>
            <a:r>
              <a:rPr lang="ar-SA" sz="20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 أهمية تدريب الكوادر</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6" name="TextBox 55">
            <a:extLst>
              <a:ext uri="{FF2B5EF4-FFF2-40B4-BE49-F238E27FC236}">
                <a16:creationId xmlns:a16="http://schemas.microsoft.com/office/drawing/2014/main" xmlns="" id="{8A33A9CB-5B22-43C7-BD13-CDFB65487248}"/>
              </a:ext>
            </a:extLst>
          </p:cNvPr>
          <p:cNvSpPr txBox="1"/>
          <p:nvPr/>
        </p:nvSpPr>
        <p:spPr>
          <a:xfrm>
            <a:off x="4262722" y="4335649"/>
            <a:ext cx="6101254"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تعزيز الكفاءة التشغيلية: تحسين أداء الموظفين وزيادة الإنتاجية.</a:t>
            </a:r>
            <a:endParaRPr lang="en-US" sz="2400" dirty="0">
              <a:solidFill>
                <a:srgbClr val="000000"/>
              </a:solidFill>
              <a:ea typeface="Calibri" panose="020F0502020204030204" pitchFamily="34" charset="0"/>
              <a:cs typeface="Sakkal Majalla" panose="02000000000000000000" pitchFamily="2" charset="-78"/>
            </a:endParaRPr>
          </a:p>
        </p:txBody>
      </p:sp>
      <p:sp>
        <p:nvSpPr>
          <p:cNvPr id="58" name="TextBox 57">
            <a:extLst>
              <a:ext uri="{FF2B5EF4-FFF2-40B4-BE49-F238E27FC236}">
                <a16:creationId xmlns:a16="http://schemas.microsoft.com/office/drawing/2014/main" xmlns="" id="{C8DD4AE0-D15E-1D0A-EE0C-865666CF6BEE}"/>
              </a:ext>
            </a:extLst>
          </p:cNvPr>
          <p:cNvSpPr txBox="1"/>
          <p:nvPr/>
        </p:nvSpPr>
        <p:spPr>
          <a:xfrm>
            <a:off x="2529503" y="5068351"/>
            <a:ext cx="7834473"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زيادة الوعي الرقمي: تمكين الموظفين من فهم التقنيات الحديثة وتطبيقها بفعالية.</a:t>
            </a:r>
            <a:endParaRPr lang="en-US" sz="2400" dirty="0">
              <a:solidFill>
                <a:srgbClr val="000000"/>
              </a:solidFill>
              <a:ea typeface="Calibri" panose="020F0502020204030204" pitchFamily="34" charset="0"/>
              <a:cs typeface="Sakkal Majalla" panose="02000000000000000000" pitchFamily="2" charset="-78"/>
            </a:endParaRPr>
          </a:p>
        </p:txBody>
      </p:sp>
      <p:sp>
        <p:nvSpPr>
          <p:cNvPr id="60" name="TextBox 59">
            <a:extLst>
              <a:ext uri="{FF2B5EF4-FFF2-40B4-BE49-F238E27FC236}">
                <a16:creationId xmlns:a16="http://schemas.microsoft.com/office/drawing/2014/main" xmlns="" id="{9EAEB982-1536-7E5D-B290-08A18B56B4C1}"/>
              </a:ext>
            </a:extLst>
          </p:cNvPr>
          <p:cNvSpPr txBox="1"/>
          <p:nvPr/>
        </p:nvSpPr>
        <p:spPr>
          <a:xfrm>
            <a:off x="4262722" y="5801053"/>
            <a:ext cx="6101254"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تحسين الامتثال: ضمان الالتزام بالسياسات والإجراءات الرقمية.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62" name="Picture 61">
            <a:extLst>
              <a:ext uri="{FF2B5EF4-FFF2-40B4-BE49-F238E27FC236}">
                <a16:creationId xmlns:a16="http://schemas.microsoft.com/office/drawing/2014/main" xmlns="" id="{B5533D65-C754-3592-7F1F-5FA9B967702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731" l="8317" r="92079">
                        <a14:foregroundMark x1="28911" y1="44423" x2="28911" y2="44423"/>
                        <a14:foregroundMark x1="28515" y1="42692" x2="28515" y2="42692"/>
                        <a14:foregroundMark x1="28515" y1="40962" x2="28515" y2="40962"/>
                        <a14:foregroundMark x1="24950" y1="95385" x2="24950" y2="95385"/>
                        <a14:foregroundMark x1="31287" y1="93269" x2="31287" y2="93269"/>
                        <a14:foregroundMark x1="68911" y1="94038" x2="68911" y2="94038"/>
                        <a14:foregroundMark x1="76040" y1="95000" x2="76040" y2="95000"/>
                        <a14:foregroundMark x1="73663" y1="90962" x2="73663" y2="90962"/>
                        <a14:foregroundMark x1="74653" y1="91923" x2="74653" y2="91923"/>
                        <a14:foregroundMark x1="75644" y1="93269" x2="76436" y2="95000"/>
                        <a14:foregroundMark x1="69307" y1="91923" x2="67129" y2="96731"/>
                        <a14:foregroundMark x1="92475" y1="57885" x2="92475" y2="57885"/>
                        <a14:foregroundMark x1="9307" y1="67885" x2="9307" y2="67885"/>
                        <a14:foregroundMark x1="22178" y1="55000" x2="22178" y2="55000"/>
                        <a14:foregroundMark x1="36040" y1="60577" x2="36040" y2="60577"/>
                        <a14:foregroundMark x1="68317" y1="92692" x2="68317" y2="92692"/>
                        <a14:foregroundMark x1="69307" y1="93654" x2="69307" y2="93654"/>
                        <a14:backgroundMark x1="17228" y1="52308" x2="13663" y2="77885"/>
                        <a14:backgroundMark x1="88515" y1="62308" x2="84950" y2="77885"/>
                        <a14:backgroundMark x1="82772" y1="63654" x2="85743" y2="78846"/>
                        <a14:backgroundMark x1="82178" y1="61923" x2="82178" y2="61923"/>
                        <a14:backgroundMark x1="80396" y1="62308" x2="83168" y2="68846"/>
                        <a14:backgroundMark x1="84950" y1="55385" x2="83960" y2="64038"/>
                        <a14:backgroundMark x1="91683" y1="59615" x2="89901" y2="68846"/>
                        <a14:backgroundMark x1="11089" y1="62308" x2="6139" y2="63269"/>
                        <a14:backgroundMark x1="17822" y1="76346" x2="20990" y2="62308"/>
                        <a14:backgroundMark x1="83762" y1="72885" x2="94059" y2="47885"/>
                        <a14:backgroundMark x1="94059" y1="47885" x2="90099" y2="36538"/>
                        <a14:backgroundMark x1="94059" y1="51154" x2="93663" y2="57692"/>
                        <a14:backgroundMark x1="17030" y1="70192" x2="19604" y2="70962"/>
                      </a14:backgroundRemoval>
                    </a14:imgEffect>
                  </a14:imgLayer>
                </a14:imgProps>
              </a:ext>
            </a:extLst>
          </a:blip>
          <a:stretch>
            <a:fillRect/>
          </a:stretch>
        </p:blipFill>
        <p:spPr>
          <a:xfrm>
            <a:off x="-79103" y="1902249"/>
            <a:ext cx="3814254" cy="3927549"/>
          </a:xfrm>
          <a:prstGeom prst="rect">
            <a:avLst/>
          </a:prstGeom>
        </p:spPr>
      </p:pic>
      <p:sp>
        <p:nvSpPr>
          <p:cNvPr id="2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6733688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anim calcmode="lin" valueType="num">
                                      <p:cBhvr>
                                        <p:cTn id="25" dur="1000" fill="hold"/>
                                        <p:tgtEl>
                                          <p:spTgt spid="56"/>
                                        </p:tgtEl>
                                        <p:attrNameLst>
                                          <p:attrName>ppt_x</p:attrName>
                                        </p:attrNameLst>
                                      </p:cBhvr>
                                      <p:tavLst>
                                        <p:tav tm="0">
                                          <p:val>
                                            <p:strVal val="#ppt_x"/>
                                          </p:val>
                                        </p:tav>
                                        <p:tav tm="100000">
                                          <p:val>
                                            <p:strVal val="#ppt_x"/>
                                          </p:val>
                                        </p:tav>
                                      </p:tavLst>
                                    </p:anim>
                                    <p:anim calcmode="lin" valueType="num">
                                      <p:cBhvr>
                                        <p:cTn id="2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1000"/>
                                        <p:tgtEl>
                                          <p:spTgt spid="58"/>
                                        </p:tgtEl>
                                      </p:cBhvr>
                                    </p:animEffect>
                                    <p:anim calcmode="lin" valueType="num">
                                      <p:cBhvr>
                                        <p:cTn id="32" dur="1000" fill="hold"/>
                                        <p:tgtEl>
                                          <p:spTgt spid="58"/>
                                        </p:tgtEl>
                                        <p:attrNameLst>
                                          <p:attrName>ppt_x</p:attrName>
                                        </p:attrNameLst>
                                      </p:cBhvr>
                                      <p:tavLst>
                                        <p:tav tm="0">
                                          <p:val>
                                            <p:strVal val="#ppt_x"/>
                                          </p:val>
                                        </p:tav>
                                        <p:tav tm="100000">
                                          <p:val>
                                            <p:strVal val="#ppt_x"/>
                                          </p:val>
                                        </p:tav>
                                      </p:tavLst>
                                    </p:anim>
                                    <p:anim calcmode="lin" valueType="num">
                                      <p:cBhvr>
                                        <p:cTn id="3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1000"/>
                                        <p:tgtEl>
                                          <p:spTgt spid="60"/>
                                        </p:tgtEl>
                                      </p:cBhvr>
                                    </p:animEffect>
                                    <p:anim calcmode="lin" valueType="num">
                                      <p:cBhvr>
                                        <p:cTn id="39" dur="1000" fill="hold"/>
                                        <p:tgtEl>
                                          <p:spTgt spid="60"/>
                                        </p:tgtEl>
                                        <p:attrNameLst>
                                          <p:attrName>ppt_x</p:attrName>
                                        </p:attrNameLst>
                                      </p:cBhvr>
                                      <p:tavLst>
                                        <p:tav tm="0">
                                          <p:val>
                                            <p:strVal val="#ppt_x"/>
                                          </p:val>
                                        </p:tav>
                                        <p:tav tm="100000">
                                          <p:val>
                                            <p:strVal val="#ppt_x"/>
                                          </p:val>
                                        </p:tav>
                                      </p:tavLst>
                                    </p:anim>
                                    <p:anim calcmode="lin" valueType="num">
                                      <p:cBhvr>
                                        <p:cTn id="40"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تدريب وتأهيل الكوادر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F38365C3-9FB0-8AA2-6F89-B17B61A3CC29}"/>
              </a:ext>
            </a:extLst>
          </p:cNvPr>
          <p:cNvGrpSpPr/>
          <p:nvPr/>
        </p:nvGrpSpPr>
        <p:grpSpPr>
          <a:xfrm>
            <a:off x="6508223" y="2072026"/>
            <a:ext cx="2623054" cy="1491053"/>
            <a:chOff x="8248398" y="2371334"/>
            <a:chExt cx="2623054" cy="1491053"/>
          </a:xfrm>
        </p:grpSpPr>
        <p:sp>
          <p:nvSpPr>
            <p:cNvPr id="9" name="Google Shape;1422;p49">
              <a:extLst>
                <a:ext uri="{FF2B5EF4-FFF2-40B4-BE49-F238E27FC236}">
                  <a16:creationId xmlns:a16="http://schemas.microsoft.com/office/drawing/2014/main" xmlns="" id="{CAC9703A-773B-ADA4-6D16-0D158919380D}"/>
                </a:ext>
              </a:extLst>
            </p:cNvPr>
            <p:cNvSpPr/>
            <p:nvPr/>
          </p:nvSpPr>
          <p:spPr>
            <a:xfrm>
              <a:off x="8693944" y="2995612"/>
              <a:ext cx="1731962" cy="866775"/>
            </a:xfrm>
            <a:custGeom>
              <a:avLst/>
              <a:gdLst/>
              <a:ahLst/>
              <a:cxnLst/>
              <a:rect l="l" t="t" r="r" b="b"/>
              <a:pathLst>
                <a:path w="502" h="251" extrusionOk="0">
                  <a:moveTo>
                    <a:pt x="251" y="0"/>
                  </a:moveTo>
                  <a:cubicBezTo>
                    <a:pt x="112" y="0"/>
                    <a:pt x="0" y="112"/>
                    <a:pt x="0" y="251"/>
                  </a:cubicBezTo>
                  <a:cubicBezTo>
                    <a:pt x="502" y="251"/>
                    <a:pt x="502" y="251"/>
                    <a:pt x="502" y="251"/>
                  </a:cubicBezTo>
                  <a:cubicBezTo>
                    <a:pt x="502" y="112"/>
                    <a:pt x="389" y="0"/>
                    <a:pt x="251" y="0"/>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0" name="TextBox 9">
              <a:extLst>
                <a:ext uri="{FF2B5EF4-FFF2-40B4-BE49-F238E27FC236}">
                  <a16:creationId xmlns:a16="http://schemas.microsoft.com/office/drawing/2014/main" xmlns="" id="{171AD85C-B47A-E163-204A-04BA93C60B89}"/>
                </a:ext>
              </a:extLst>
            </p:cNvPr>
            <p:cNvSpPr txBox="1"/>
            <p:nvPr/>
          </p:nvSpPr>
          <p:spPr>
            <a:xfrm>
              <a:off x="8248398" y="2371334"/>
              <a:ext cx="2623054"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تصميم البرامج التدريبية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xmlns="" id="{4ADB7806-BB54-D637-E6C7-5750FCAF4DAF}"/>
                </a:ext>
              </a:extLst>
            </p:cNvPr>
            <p:cNvSpPr txBox="1"/>
            <p:nvPr/>
          </p:nvSpPr>
          <p:spPr>
            <a:xfrm>
              <a:off x="9107770" y="3167389"/>
              <a:ext cx="904310" cy="523220"/>
            </a:xfrm>
            <a:prstGeom prst="rect">
              <a:avLst/>
            </a:prstGeom>
            <a:noFill/>
          </p:spPr>
          <p:txBody>
            <a:bodyPr wrap="square" rtlCol="0">
              <a:spAutoFit/>
            </a:bodyPr>
            <a:lstStyle/>
            <a:p>
              <a:pPr algn="ctr"/>
              <a:r>
                <a:rPr lang="en-US" sz="2800" dirty="0">
                  <a:solidFill>
                    <a:schemeClr val="bg1"/>
                  </a:solidFill>
                </a:rPr>
                <a:t>02</a:t>
              </a:r>
            </a:p>
          </p:txBody>
        </p:sp>
      </p:grpSp>
      <p:grpSp>
        <p:nvGrpSpPr>
          <p:cNvPr id="12" name="Group 11">
            <a:extLst>
              <a:ext uri="{FF2B5EF4-FFF2-40B4-BE49-F238E27FC236}">
                <a16:creationId xmlns:a16="http://schemas.microsoft.com/office/drawing/2014/main" xmlns="" id="{EB172A46-049D-DCC4-7311-74D67898D548}"/>
              </a:ext>
            </a:extLst>
          </p:cNvPr>
          <p:cNvGrpSpPr/>
          <p:nvPr/>
        </p:nvGrpSpPr>
        <p:grpSpPr>
          <a:xfrm>
            <a:off x="4784473" y="3563079"/>
            <a:ext cx="2623054" cy="1600653"/>
            <a:chOff x="6524648" y="3862387"/>
            <a:chExt cx="2623054" cy="1600653"/>
          </a:xfrm>
        </p:grpSpPr>
        <p:sp>
          <p:nvSpPr>
            <p:cNvPr id="13" name="Google Shape;1421;p49">
              <a:extLst>
                <a:ext uri="{FF2B5EF4-FFF2-40B4-BE49-F238E27FC236}">
                  <a16:creationId xmlns:a16="http://schemas.microsoft.com/office/drawing/2014/main" xmlns="" id="{66BF75A6-82E4-3B36-371B-A552BB697A3C}"/>
                </a:ext>
              </a:extLst>
            </p:cNvPr>
            <p:cNvSpPr/>
            <p:nvPr/>
          </p:nvSpPr>
          <p:spPr>
            <a:xfrm>
              <a:off x="6961982" y="3862387"/>
              <a:ext cx="1731962" cy="866775"/>
            </a:xfrm>
            <a:custGeom>
              <a:avLst/>
              <a:gdLst/>
              <a:ahLst/>
              <a:cxnLst/>
              <a:rect l="l" t="t" r="r" b="b"/>
              <a:pathLst>
                <a:path w="502" h="251" extrusionOk="0">
                  <a:moveTo>
                    <a:pt x="251" y="251"/>
                  </a:moveTo>
                  <a:cubicBezTo>
                    <a:pt x="389" y="251"/>
                    <a:pt x="502" y="138"/>
                    <a:pt x="502" y="0"/>
                  </a:cubicBezTo>
                  <a:cubicBezTo>
                    <a:pt x="0" y="0"/>
                    <a:pt x="0" y="0"/>
                    <a:pt x="0" y="0"/>
                  </a:cubicBezTo>
                  <a:cubicBezTo>
                    <a:pt x="0" y="138"/>
                    <a:pt x="112" y="251"/>
                    <a:pt x="251" y="251"/>
                  </a:cubicBezTo>
                  <a:close/>
                </a:path>
              </a:pathLst>
            </a:custGeom>
            <a:solidFill>
              <a:srgbClr val="9FCF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4" name="TextBox 13">
              <a:extLst>
                <a:ext uri="{FF2B5EF4-FFF2-40B4-BE49-F238E27FC236}">
                  <a16:creationId xmlns:a16="http://schemas.microsoft.com/office/drawing/2014/main" xmlns="" id="{F3E8F17F-B873-F7CF-07EF-6552C54EEE1F}"/>
                </a:ext>
              </a:extLst>
            </p:cNvPr>
            <p:cNvSpPr txBox="1"/>
            <p:nvPr/>
          </p:nvSpPr>
          <p:spPr>
            <a:xfrm>
              <a:off x="6524648" y="5028306"/>
              <a:ext cx="2623054"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تنفيذ التدريب</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xmlns="" id="{99A1D548-8ACA-B4C4-325F-F3B53E0D0E6A}"/>
                </a:ext>
              </a:extLst>
            </p:cNvPr>
            <p:cNvSpPr txBox="1"/>
            <p:nvPr/>
          </p:nvSpPr>
          <p:spPr>
            <a:xfrm>
              <a:off x="7384020" y="3937747"/>
              <a:ext cx="904310" cy="523220"/>
            </a:xfrm>
            <a:prstGeom prst="rect">
              <a:avLst/>
            </a:prstGeom>
            <a:noFill/>
          </p:spPr>
          <p:txBody>
            <a:bodyPr wrap="square" rtlCol="0">
              <a:spAutoFit/>
            </a:bodyPr>
            <a:lstStyle/>
            <a:p>
              <a:pPr algn="ctr"/>
              <a:r>
                <a:rPr lang="en-US" sz="2800" dirty="0">
                  <a:solidFill>
                    <a:schemeClr val="bg1"/>
                  </a:solidFill>
                </a:rPr>
                <a:t>03</a:t>
              </a:r>
            </a:p>
          </p:txBody>
        </p:sp>
      </p:grpSp>
      <p:grpSp>
        <p:nvGrpSpPr>
          <p:cNvPr id="16" name="Group 15">
            <a:extLst>
              <a:ext uri="{FF2B5EF4-FFF2-40B4-BE49-F238E27FC236}">
                <a16:creationId xmlns:a16="http://schemas.microsoft.com/office/drawing/2014/main" xmlns="" id="{4B4116BC-CEA0-A653-EC16-9BB7B0BADF62}"/>
              </a:ext>
            </a:extLst>
          </p:cNvPr>
          <p:cNvGrpSpPr/>
          <p:nvPr/>
        </p:nvGrpSpPr>
        <p:grpSpPr>
          <a:xfrm>
            <a:off x="3076018" y="2048237"/>
            <a:ext cx="2623054" cy="1514842"/>
            <a:chOff x="4816193" y="2347545"/>
            <a:chExt cx="2623054" cy="1514842"/>
          </a:xfrm>
        </p:grpSpPr>
        <p:sp>
          <p:nvSpPr>
            <p:cNvPr id="17" name="Google Shape;1420;p49">
              <a:extLst>
                <a:ext uri="{FF2B5EF4-FFF2-40B4-BE49-F238E27FC236}">
                  <a16:creationId xmlns:a16="http://schemas.microsoft.com/office/drawing/2014/main" xmlns="" id="{2B395CD3-F78A-6E99-05EF-D6F592538081}"/>
                </a:ext>
              </a:extLst>
            </p:cNvPr>
            <p:cNvSpPr/>
            <p:nvPr/>
          </p:nvSpPr>
          <p:spPr>
            <a:xfrm>
              <a:off x="5230019" y="2995612"/>
              <a:ext cx="1731962" cy="866775"/>
            </a:xfrm>
            <a:custGeom>
              <a:avLst/>
              <a:gdLst/>
              <a:ahLst/>
              <a:cxnLst/>
              <a:rect l="l" t="t" r="r" b="b"/>
              <a:pathLst>
                <a:path w="502" h="251" extrusionOk="0">
                  <a:moveTo>
                    <a:pt x="251" y="0"/>
                  </a:moveTo>
                  <a:cubicBezTo>
                    <a:pt x="112" y="0"/>
                    <a:pt x="0" y="112"/>
                    <a:pt x="0" y="251"/>
                  </a:cubicBezTo>
                  <a:cubicBezTo>
                    <a:pt x="502" y="251"/>
                    <a:pt x="502" y="251"/>
                    <a:pt x="502" y="251"/>
                  </a:cubicBezTo>
                  <a:cubicBezTo>
                    <a:pt x="502" y="112"/>
                    <a:pt x="390" y="0"/>
                    <a:pt x="251" y="0"/>
                  </a:cubicBezTo>
                  <a:close/>
                </a:path>
              </a:pathLst>
            </a:cu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8" name="TextBox 17">
              <a:extLst>
                <a:ext uri="{FF2B5EF4-FFF2-40B4-BE49-F238E27FC236}">
                  <a16:creationId xmlns:a16="http://schemas.microsoft.com/office/drawing/2014/main" xmlns="" id="{7F1FE258-274F-CE62-1A7D-B05D1103A7B7}"/>
                </a:ext>
              </a:extLst>
            </p:cNvPr>
            <p:cNvSpPr txBox="1"/>
            <p:nvPr/>
          </p:nvSpPr>
          <p:spPr>
            <a:xfrm>
              <a:off x="4816193" y="2347545"/>
              <a:ext cx="2623054"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تقييم فعالية التدريب</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xmlns="" id="{BE67FFDB-9028-6894-8E25-AEFB835E9BA6}"/>
                </a:ext>
              </a:extLst>
            </p:cNvPr>
            <p:cNvSpPr txBox="1"/>
            <p:nvPr/>
          </p:nvSpPr>
          <p:spPr>
            <a:xfrm>
              <a:off x="5675565" y="3267989"/>
              <a:ext cx="904310" cy="523220"/>
            </a:xfrm>
            <a:prstGeom prst="rect">
              <a:avLst/>
            </a:prstGeom>
            <a:noFill/>
          </p:spPr>
          <p:txBody>
            <a:bodyPr wrap="square" rtlCol="0">
              <a:spAutoFit/>
            </a:bodyPr>
            <a:lstStyle/>
            <a:p>
              <a:pPr algn="ctr"/>
              <a:r>
                <a:rPr lang="en-US" sz="2800" dirty="0">
                  <a:solidFill>
                    <a:schemeClr val="bg1"/>
                  </a:solidFill>
                </a:rPr>
                <a:t>04</a:t>
              </a:r>
            </a:p>
          </p:txBody>
        </p:sp>
      </p:grpSp>
      <p:grpSp>
        <p:nvGrpSpPr>
          <p:cNvPr id="26" name="Group 25">
            <a:extLst>
              <a:ext uri="{FF2B5EF4-FFF2-40B4-BE49-F238E27FC236}">
                <a16:creationId xmlns:a16="http://schemas.microsoft.com/office/drawing/2014/main" xmlns="" id="{3BB8F6D7-43CD-1612-4CDA-C02F0AFA1E0F}"/>
              </a:ext>
            </a:extLst>
          </p:cNvPr>
          <p:cNvGrpSpPr/>
          <p:nvPr/>
        </p:nvGrpSpPr>
        <p:grpSpPr>
          <a:xfrm>
            <a:off x="1312336" y="3563079"/>
            <a:ext cx="2623054" cy="1569075"/>
            <a:chOff x="3052511" y="3862387"/>
            <a:chExt cx="2623054" cy="1569075"/>
          </a:xfrm>
        </p:grpSpPr>
        <p:sp>
          <p:nvSpPr>
            <p:cNvPr id="27" name="Google Shape;1419;p49">
              <a:extLst>
                <a:ext uri="{FF2B5EF4-FFF2-40B4-BE49-F238E27FC236}">
                  <a16:creationId xmlns:a16="http://schemas.microsoft.com/office/drawing/2014/main" xmlns="" id="{C0217E26-4BAD-31C1-110B-6ADFDDFAA9B3}"/>
                </a:ext>
              </a:extLst>
            </p:cNvPr>
            <p:cNvSpPr/>
            <p:nvPr/>
          </p:nvSpPr>
          <p:spPr>
            <a:xfrm>
              <a:off x="3498057" y="3862387"/>
              <a:ext cx="1731962" cy="866775"/>
            </a:xfrm>
            <a:custGeom>
              <a:avLst/>
              <a:gdLst/>
              <a:ahLst/>
              <a:cxnLst/>
              <a:rect l="l" t="t" r="r" b="b"/>
              <a:pathLst>
                <a:path w="502" h="251" extrusionOk="0">
                  <a:moveTo>
                    <a:pt x="251" y="251"/>
                  </a:moveTo>
                  <a:cubicBezTo>
                    <a:pt x="390" y="251"/>
                    <a:pt x="502" y="138"/>
                    <a:pt x="502" y="0"/>
                  </a:cubicBezTo>
                  <a:cubicBezTo>
                    <a:pt x="0" y="0"/>
                    <a:pt x="0" y="0"/>
                    <a:pt x="0" y="0"/>
                  </a:cubicBezTo>
                  <a:cubicBezTo>
                    <a:pt x="0" y="138"/>
                    <a:pt x="113" y="251"/>
                    <a:pt x="251" y="251"/>
                  </a:cubicBezTo>
                  <a:close/>
                </a:path>
              </a:pathLst>
            </a:cu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8" name="TextBox 27">
              <a:extLst>
                <a:ext uri="{FF2B5EF4-FFF2-40B4-BE49-F238E27FC236}">
                  <a16:creationId xmlns:a16="http://schemas.microsoft.com/office/drawing/2014/main" xmlns="" id="{2B422DC2-8C90-881A-6F31-25DB6356A1E7}"/>
                </a:ext>
              </a:extLst>
            </p:cNvPr>
            <p:cNvSpPr txBox="1"/>
            <p:nvPr/>
          </p:nvSpPr>
          <p:spPr>
            <a:xfrm>
              <a:off x="3052511" y="4996728"/>
              <a:ext cx="2623054"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التطوير المستمر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xmlns="" id="{E71C997F-9892-B6EF-A441-4D76133ED198}"/>
                </a:ext>
              </a:extLst>
            </p:cNvPr>
            <p:cNvSpPr txBox="1"/>
            <p:nvPr/>
          </p:nvSpPr>
          <p:spPr>
            <a:xfrm>
              <a:off x="3911883" y="4034164"/>
              <a:ext cx="904310" cy="523220"/>
            </a:xfrm>
            <a:prstGeom prst="rect">
              <a:avLst/>
            </a:prstGeom>
            <a:noFill/>
          </p:spPr>
          <p:txBody>
            <a:bodyPr wrap="square" rtlCol="0">
              <a:spAutoFit/>
            </a:bodyPr>
            <a:lstStyle/>
            <a:p>
              <a:pPr algn="ctr"/>
              <a:r>
                <a:rPr lang="en-US" sz="2800" dirty="0">
                  <a:solidFill>
                    <a:schemeClr val="bg1"/>
                  </a:solidFill>
                </a:rPr>
                <a:t>05</a:t>
              </a:r>
            </a:p>
          </p:txBody>
        </p:sp>
      </p:grpSp>
      <p:grpSp>
        <p:nvGrpSpPr>
          <p:cNvPr id="30" name="Group 29">
            <a:extLst>
              <a:ext uri="{FF2B5EF4-FFF2-40B4-BE49-F238E27FC236}">
                <a16:creationId xmlns:a16="http://schemas.microsoft.com/office/drawing/2014/main" xmlns="" id="{5871EFA3-7D87-0004-4225-21C4B8C0B5AE}"/>
              </a:ext>
            </a:extLst>
          </p:cNvPr>
          <p:cNvGrpSpPr/>
          <p:nvPr/>
        </p:nvGrpSpPr>
        <p:grpSpPr>
          <a:xfrm>
            <a:off x="8271905" y="3595287"/>
            <a:ext cx="2623054" cy="1600653"/>
            <a:chOff x="6524648" y="3862387"/>
            <a:chExt cx="2623054" cy="1600653"/>
          </a:xfrm>
        </p:grpSpPr>
        <p:sp>
          <p:nvSpPr>
            <p:cNvPr id="31" name="Google Shape;1421;p49">
              <a:extLst>
                <a:ext uri="{FF2B5EF4-FFF2-40B4-BE49-F238E27FC236}">
                  <a16:creationId xmlns:a16="http://schemas.microsoft.com/office/drawing/2014/main" xmlns="" id="{557AA645-D4F3-1BBE-1FC9-563923C6492D}"/>
                </a:ext>
              </a:extLst>
            </p:cNvPr>
            <p:cNvSpPr/>
            <p:nvPr/>
          </p:nvSpPr>
          <p:spPr>
            <a:xfrm>
              <a:off x="6961982" y="3862387"/>
              <a:ext cx="1731962" cy="866775"/>
            </a:xfrm>
            <a:custGeom>
              <a:avLst/>
              <a:gdLst/>
              <a:ahLst/>
              <a:cxnLst/>
              <a:rect l="l" t="t" r="r" b="b"/>
              <a:pathLst>
                <a:path w="502" h="251" extrusionOk="0">
                  <a:moveTo>
                    <a:pt x="251" y="251"/>
                  </a:moveTo>
                  <a:cubicBezTo>
                    <a:pt x="389" y="251"/>
                    <a:pt x="502" y="138"/>
                    <a:pt x="502" y="0"/>
                  </a:cubicBezTo>
                  <a:cubicBezTo>
                    <a:pt x="0" y="0"/>
                    <a:pt x="0" y="0"/>
                    <a:pt x="0" y="0"/>
                  </a:cubicBezTo>
                  <a:cubicBezTo>
                    <a:pt x="0" y="138"/>
                    <a:pt x="112" y="251"/>
                    <a:pt x="251" y="251"/>
                  </a:cubicBezTo>
                  <a:close/>
                </a:path>
              </a:pathLst>
            </a:cu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2" name="TextBox 31">
              <a:extLst>
                <a:ext uri="{FF2B5EF4-FFF2-40B4-BE49-F238E27FC236}">
                  <a16:creationId xmlns:a16="http://schemas.microsoft.com/office/drawing/2014/main" xmlns="" id="{CC27ED12-E58B-7F6D-E747-3C7730C5514C}"/>
                </a:ext>
              </a:extLst>
            </p:cNvPr>
            <p:cNvSpPr txBox="1"/>
            <p:nvPr/>
          </p:nvSpPr>
          <p:spPr>
            <a:xfrm>
              <a:off x="6524648" y="5028306"/>
              <a:ext cx="2623054"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تقييم الاحتياجات التدريبية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xmlns="" id="{3D1F4EAF-EE32-132D-25B9-21C8E56497F1}"/>
                </a:ext>
              </a:extLst>
            </p:cNvPr>
            <p:cNvSpPr txBox="1"/>
            <p:nvPr/>
          </p:nvSpPr>
          <p:spPr>
            <a:xfrm>
              <a:off x="7384020" y="3937747"/>
              <a:ext cx="904310" cy="523220"/>
            </a:xfrm>
            <a:prstGeom prst="rect">
              <a:avLst/>
            </a:prstGeom>
            <a:noFill/>
          </p:spPr>
          <p:txBody>
            <a:bodyPr wrap="square" rtlCol="0">
              <a:spAutoFit/>
            </a:bodyPr>
            <a:lstStyle/>
            <a:p>
              <a:pPr algn="ctr"/>
              <a:r>
                <a:rPr lang="en-US" sz="2800" dirty="0">
                  <a:solidFill>
                    <a:schemeClr val="bg1"/>
                  </a:solidFill>
                </a:rPr>
                <a:t>01</a:t>
              </a:r>
              <a:endParaRPr lang="ar-SY" sz="2800" dirty="0">
                <a:solidFill>
                  <a:schemeClr val="bg1"/>
                </a:solidFill>
              </a:endParaRPr>
            </a:p>
          </p:txBody>
        </p:sp>
      </p:grpSp>
      <p:sp>
        <p:nvSpPr>
          <p:cNvPr id="3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471612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تعزيز التدريب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2DD95F90-A631-7021-857B-9C2AA9DC2BBA}"/>
              </a:ext>
            </a:extLst>
          </p:cNvPr>
          <p:cNvSpPr txBox="1"/>
          <p:nvPr/>
        </p:nvSpPr>
        <p:spPr>
          <a:xfrm>
            <a:off x="3415636" y="2444079"/>
            <a:ext cx="7730937"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التعلّم التعاوني: تشجيع التعاون بين الموظفين لمشاركة المعرفة والخبرات.</a:t>
            </a:r>
            <a:endParaRPr lang="en-US" sz="2400" dirty="0">
              <a:solidFill>
                <a:srgbClr val="000000"/>
              </a:solidFill>
              <a:ea typeface="Calibri" panose="020F0502020204030204" pitchFamily="34" charset="0"/>
              <a:cs typeface="Sakkal Majalla" panose="02000000000000000000" pitchFamily="2" charset="-78"/>
            </a:endParaRPr>
          </a:p>
        </p:txBody>
      </p:sp>
      <p:sp>
        <p:nvSpPr>
          <p:cNvPr id="11" name="TextBox 10">
            <a:extLst>
              <a:ext uri="{FF2B5EF4-FFF2-40B4-BE49-F238E27FC236}">
                <a16:creationId xmlns:a16="http://schemas.microsoft.com/office/drawing/2014/main" xmlns="" id="{FD0A9569-CC7A-A1AE-274C-F9AFD1EA556B}"/>
              </a:ext>
            </a:extLst>
          </p:cNvPr>
          <p:cNvSpPr txBox="1"/>
          <p:nvPr/>
        </p:nvSpPr>
        <p:spPr>
          <a:xfrm>
            <a:off x="4135131" y="3282979"/>
            <a:ext cx="7006783"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التوجيه والإرشاد: توفير مرشدين لمساعدة الموظفين في تطبيق ما تعلموه.</a:t>
            </a:r>
            <a:endParaRPr lang="en-US" sz="2400" dirty="0">
              <a:solidFill>
                <a:srgbClr val="000000"/>
              </a:solidFill>
              <a:ea typeface="Calibri" panose="020F0502020204030204" pitchFamily="34" charset="0"/>
              <a:cs typeface="Sakkal Majalla" panose="02000000000000000000" pitchFamily="2" charset="-78"/>
            </a:endParaRPr>
          </a:p>
        </p:txBody>
      </p:sp>
      <p:sp>
        <p:nvSpPr>
          <p:cNvPr id="13" name="TextBox 12">
            <a:extLst>
              <a:ext uri="{FF2B5EF4-FFF2-40B4-BE49-F238E27FC236}">
                <a16:creationId xmlns:a16="http://schemas.microsoft.com/office/drawing/2014/main" xmlns="" id="{4F124EC2-5194-2627-0155-E764A462B4C2}"/>
              </a:ext>
            </a:extLst>
          </p:cNvPr>
          <p:cNvSpPr txBox="1"/>
          <p:nvPr/>
        </p:nvSpPr>
        <p:spPr>
          <a:xfrm>
            <a:off x="4135130" y="4360615"/>
            <a:ext cx="7006783" cy="2262158"/>
          </a:xfrm>
          <a:prstGeom prst="rect">
            <a:avLst/>
          </a:prstGeom>
          <a:noFill/>
        </p:spPr>
        <p:txBody>
          <a:bodyPr wrap="square">
            <a:spAutoFit/>
          </a:bodyPr>
          <a:lstStyle/>
          <a:p>
            <a:pPr algn="just" rtl="1">
              <a:lnSpc>
                <a:spcPct val="150000"/>
              </a:lnSpc>
            </a:pPr>
            <a:r>
              <a:rPr lang="ar-SA" sz="24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خلاصة القول: </a:t>
            </a:r>
            <a:r>
              <a:rPr lang="ar-SA"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تدريب وتأهيل الكوادر على ممارسات الحوكمة الرقمية يساعد المؤسسات على تحقيق التحول الرقمي بنجاح. من خلال تصميم برامج تدريبية فعالة وتقييمها بانتظام، يمكن للمؤسسات تعزيز مهارات موظفيها وضمان التزامهم بالمعايير الرقمية الحديثة.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9" name="Picture 28" descr="A group of people sitting at a table&#10;&#10;Description automatically generated">
            <a:extLst>
              <a:ext uri="{FF2B5EF4-FFF2-40B4-BE49-F238E27FC236}">
                <a16:creationId xmlns:a16="http://schemas.microsoft.com/office/drawing/2014/main" xmlns="" id="{FF48D5A9-5FF5-D7B1-921F-01C807F6AA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352" y="3577733"/>
            <a:ext cx="3581400" cy="3581400"/>
          </a:xfrm>
          <a:prstGeom prst="rect">
            <a:avLst/>
          </a:prstGeom>
        </p:spPr>
      </p:pic>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85460275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مقاومة التغيير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F560F086-D214-5709-C754-5269C0E16CBF}"/>
              </a:ext>
            </a:extLst>
          </p:cNvPr>
          <p:cNvSpPr txBox="1"/>
          <p:nvPr/>
        </p:nvSpPr>
        <p:spPr>
          <a:xfrm>
            <a:off x="3900657" y="2643174"/>
            <a:ext cx="7433239"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2"/>
              </a:buBlip>
            </a:pPr>
            <a:r>
              <a:rPr lang="ar-SA" sz="24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الخوف من المجهول: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يشعر الموظفون بالقلق من الآثار غير المعروفة للتغيير على وظائفهم واستقرارهم المهني.</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xmlns="" id="{44B06294-7BA5-8D20-9951-C026980118F4}"/>
              </a:ext>
            </a:extLst>
          </p:cNvPr>
          <p:cNvSpPr txBox="1"/>
          <p:nvPr/>
        </p:nvSpPr>
        <p:spPr>
          <a:xfrm>
            <a:off x="3900657" y="3884699"/>
            <a:ext cx="7433239"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2"/>
              </a:buBlip>
            </a:pPr>
            <a:r>
              <a:rPr lang="ar-SA" sz="24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انعدام الثقة: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قد يفتقر العاملون إلى الثقة في التكنولوجيا الجديدة أو في قدرة الإدارة على تنفيذ التغيير بشكل فعّال.</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xmlns="" id="{7605CC6F-322F-B114-2AC5-A8FCB369BC0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799" b="91960" l="8556" r="89840">
                        <a14:foregroundMark x1="75758" y1="91960" x2="75758" y2="91960"/>
                        <a14:foregroundMark x1="8556" y1="86683" x2="8556" y2="86683"/>
                      </a14:backgroundRemoval>
                    </a14:imgEffect>
                  </a14:imgLayer>
                </a14:imgProps>
              </a:ext>
            </a:extLst>
          </a:blip>
          <a:stretch>
            <a:fillRect/>
          </a:stretch>
        </p:blipFill>
        <p:spPr>
          <a:xfrm>
            <a:off x="298944" y="3797336"/>
            <a:ext cx="4094899" cy="2905115"/>
          </a:xfrm>
          <a:prstGeom prst="rect">
            <a:avLst/>
          </a:prstGeom>
        </p:spPr>
      </p:pic>
      <p:sp>
        <p:nvSpPr>
          <p:cNvPr id="1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8946622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xmlns="" id="{1118E50F-9080-FFD7-752F-6CD4CA1C2A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xmlns="" id="{975E332A-03C2-AC24-7DBD-F1400A08F1DA}"/>
              </a:ext>
            </a:extLst>
          </p:cNvPr>
          <p:cNvSpPr txBox="1"/>
          <p:nvPr/>
        </p:nvSpPr>
        <p:spPr>
          <a:xfrm>
            <a:off x="1086298" y="3614212"/>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2000" b="1">
                <a:solidFill>
                  <a:srgbClr val="203E6C"/>
                </a:solidFill>
                <a:latin typeface="Times New Roman" panose="02020603050405020304" pitchFamily="18" charset="0"/>
                <a:cs typeface="GE Dinar Two Medium" panose="020A0503020102020204" pitchFamily="18" charset="-78"/>
              </a:defRPr>
            </a:lvl1pPr>
          </a:lstStyle>
          <a:p>
            <a:r>
              <a:rPr lang="ar-SY" sz="3200" dirty="0">
                <a:solidFill>
                  <a:schemeClr val="tx1"/>
                </a:solidFill>
                <a:latin typeface="Adobe Arabic" panose="02040503050201020203" pitchFamily="18" charset="-78"/>
                <a:cs typeface="Adobe Arabic" panose="02040503050201020203" pitchFamily="18" charset="-78"/>
              </a:rPr>
              <a:t>نشاط تعارف المشاركين</a:t>
            </a:r>
            <a:endParaRPr lang="en-US" sz="3200" dirty="0">
              <a:solidFill>
                <a:schemeClr val="tx1"/>
              </a:solidFill>
              <a:latin typeface="Adobe Arabic" panose="02040503050201020203" pitchFamily="18" charset="-78"/>
              <a:cs typeface="Adobe Arabic" panose="02040503050201020203" pitchFamily="18" charset="-78"/>
            </a:endParaRPr>
          </a:p>
        </p:txBody>
      </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مقاومة التغيير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xmlns="" id="{AE5B0091-4FC8-D01A-9AC3-BA2272C90628}"/>
              </a:ext>
            </a:extLst>
          </p:cNvPr>
          <p:cNvSpPr txBox="1"/>
          <p:nvPr/>
        </p:nvSpPr>
        <p:spPr>
          <a:xfrm>
            <a:off x="3698639" y="2656335"/>
            <a:ext cx="7433239"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3"/>
              </a:buBlip>
            </a:pPr>
            <a:r>
              <a:rPr lang="ar-SA" sz="24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الارتياح للوضع الراهن</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 يفضل البعض البقاء في الوضع الحالي خوفاً من الفشل في التكيف مع الأنظمة الجديدة.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4" name="TextBox 13">
            <a:extLst>
              <a:ext uri="{FF2B5EF4-FFF2-40B4-BE49-F238E27FC236}">
                <a16:creationId xmlns:a16="http://schemas.microsoft.com/office/drawing/2014/main" xmlns="" id="{541738B1-0500-1939-00BB-4A163FFFD914}"/>
              </a:ext>
            </a:extLst>
          </p:cNvPr>
          <p:cNvSpPr txBox="1"/>
          <p:nvPr/>
        </p:nvSpPr>
        <p:spPr>
          <a:xfrm>
            <a:off x="3698639" y="4039219"/>
            <a:ext cx="7433239"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3"/>
              </a:buBlip>
            </a:pPr>
            <a:r>
              <a:rPr lang="ar-SA" sz="24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تضارب المصالح</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 قد يتعارض التحول الرقمي مع مصالح بعض الأفراد أو الأدوار داخل المؤسسة.</a:t>
            </a:r>
            <a:endParaRPr lang="en-US" sz="2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xmlns="" id="{7662ABEA-2704-92E2-8D84-CF18EBAD00D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799" b="91960" l="8556" r="89840">
                        <a14:foregroundMark x1="75758" y1="91960" x2="75758" y2="91960"/>
                        <a14:foregroundMark x1="8556" y1="86683" x2="8556" y2="86683"/>
                      </a14:backgroundRemoval>
                    </a14:imgEffect>
                  </a14:imgLayer>
                </a14:imgProps>
              </a:ext>
            </a:extLst>
          </a:blip>
          <a:stretch>
            <a:fillRect/>
          </a:stretch>
        </p:blipFill>
        <p:spPr>
          <a:xfrm>
            <a:off x="298944" y="3797336"/>
            <a:ext cx="4094899" cy="2905115"/>
          </a:xfrm>
          <a:prstGeom prst="rect">
            <a:avLst/>
          </a:prstGeom>
        </p:spPr>
      </p:pic>
      <p:sp>
        <p:nvSpPr>
          <p:cNvPr id="1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98244147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التغلب على مقاومة التغيير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Группа 2">
            <a:extLst>
              <a:ext uri="{FF2B5EF4-FFF2-40B4-BE49-F238E27FC236}">
                <a16:creationId xmlns:a16="http://schemas.microsoft.com/office/drawing/2014/main" xmlns="" id="{914AFD4F-B19B-D4B5-8467-6B1527C1377E}"/>
              </a:ext>
            </a:extLst>
          </p:cNvPr>
          <p:cNvGrpSpPr/>
          <p:nvPr/>
        </p:nvGrpSpPr>
        <p:grpSpPr>
          <a:xfrm>
            <a:off x="937771" y="2891151"/>
            <a:ext cx="10702925" cy="1949450"/>
            <a:chOff x="742950" y="2455862"/>
            <a:chExt cx="10702925" cy="1949450"/>
          </a:xfrm>
        </p:grpSpPr>
        <p:sp>
          <p:nvSpPr>
            <p:cNvPr id="9" name="Google Shape;174;p15">
              <a:extLst>
                <a:ext uri="{FF2B5EF4-FFF2-40B4-BE49-F238E27FC236}">
                  <a16:creationId xmlns:a16="http://schemas.microsoft.com/office/drawing/2014/main" xmlns="" id="{66FD5B17-8594-78B8-CF94-547EBE7FF302}"/>
                </a:ext>
              </a:extLst>
            </p:cNvPr>
            <p:cNvSpPr/>
            <p:nvPr/>
          </p:nvSpPr>
          <p:spPr>
            <a:xfrm>
              <a:off x="7745412" y="2455862"/>
              <a:ext cx="1947862" cy="974725"/>
            </a:xfrm>
            <a:custGeom>
              <a:avLst/>
              <a:gdLst/>
              <a:ahLst/>
              <a:cxnLst/>
              <a:rect l="l" t="t" r="r" b="b"/>
              <a:pathLst>
                <a:path w="462" h="231" extrusionOk="0">
                  <a:moveTo>
                    <a:pt x="231" y="46"/>
                  </a:moveTo>
                  <a:cubicBezTo>
                    <a:pt x="129"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0" name="Google Shape;175;p15">
              <a:extLst>
                <a:ext uri="{FF2B5EF4-FFF2-40B4-BE49-F238E27FC236}">
                  <a16:creationId xmlns:a16="http://schemas.microsoft.com/office/drawing/2014/main" xmlns="" id="{BF4B2ABA-0DDE-1FEC-37A3-8BBDF8E00C7B}"/>
                </a:ext>
              </a:extLst>
            </p:cNvPr>
            <p:cNvSpPr/>
            <p:nvPr/>
          </p:nvSpPr>
          <p:spPr>
            <a:xfrm>
              <a:off x="5997575"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2"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1" name="Google Shape;176;p15">
              <a:extLst>
                <a:ext uri="{FF2B5EF4-FFF2-40B4-BE49-F238E27FC236}">
                  <a16:creationId xmlns:a16="http://schemas.microsoft.com/office/drawing/2014/main" xmlns="" id="{98FEEB11-2669-58CE-BF06-D197BF8A6F04}"/>
                </a:ext>
              </a:extLst>
            </p:cNvPr>
            <p:cNvSpPr/>
            <p:nvPr/>
          </p:nvSpPr>
          <p:spPr>
            <a:xfrm>
              <a:off x="9499600"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2"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2" name="Google Shape;177;p15">
              <a:extLst>
                <a:ext uri="{FF2B5EF4-FFF2-40B4-BE49-F238E27FC236}">
                  <a16:creationId xmlns:a16="http://schemas.microsoft.com/office/drawing/2014/main" xmlns="" id="{887E6C44-9112-0C34-864A-D02122453DA5}"/>
                </a:ext>
              </a:extLst>
            </p:cNvPr>
            <p:cNvSpPr/>
            <p:nvPr/>
          </p:nvSpPr>
          <p:spPr>
            <a:xfrm>
              <a:off x="4243387" y="2455862"/>
              <a:ext cx="1947862" cy="974725"/>
            </a:xfrm>
            <a:custGeom>
              <a:avLst/>
              <a:gdLst/>
              <a:ahLst/>
              <a:cxnLst/>
              <a:rect l="l" t="t" r="r" b="b"/>
              <a:pathLst>
                <a:path w="462" h="231" extrusionOk="0">
                  <a:moveTo>
                    <a:pt x="231" y="46"/>
                  </a:moveTo>
                  <a:cubicBezTo>
                    <a:pt x="130"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3" name="Google Shape;178;p15">
              <a:extLst>
                <a:ext uri="{FF2B5EF4-FFF2-40B4-BE49-F238E27FC236}">
                  <a16:creationId xmlns:a16="http://schemas.microsoft.com/office/drawing/2014/main" xmlns="" id="{41678A45-A55A-7613-1CD8-7E101825AEC3}"/>
                </a:ext>
              </a:extLst>
            </p:cNvPr>
            <p:cNvSpPr/>
            <p:nvPr/>
          </p:nvSpPr>
          <p:spPr>
            <a:xfrm>
              <a:off x="2495550"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3"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4" name="Google Shape;179;p15">
              <a:extLst>
                <a:ext uri="{FF2B5EF4-FFF2-40B4-BE49-F238E27FC236}">
                  <a16:creationId xmlns:a16="http://schemas.microsoft.com/office/drawing/2014/main" xmlns="" id="{956A9664-88AA-BA74-3736-8E69C15578F7}"/>
                </a:ext>
              </a:extLst>
            </p:cNvPr>
            <p:cNvSpPr/>
            <p:nvPr/>
          </p:nvSpPr>
          <p:spPr>
            <a:xfrm>
              <a:off x="742950" y="2455862"/>
              <a:ext cx="1946275" cy="974725"/>
            </a:xfrm>
            <a:custGeom>
              <a:avLst/>
              <a:gdLst/>
              <a:ahLst/>
              <a:cxnLst/>
              <a:rect l="l" t="t" r="r" b="b"/>
              <a:pathLst>
                <a:path w="462" h="231" extrusionOk="0">
                  <a:moveTo>
                    <a:pt x="231" y="46"/>
                  </a:moveTo>
                  <a:cubicBezTo>
                    <a:pt x="130"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15" name="Группа 1">
            <a:extLst>
              <a:ext uri="{FF2B5EF4-FFF2-40B4-BE49-F238E27FC236}">
                <a16:creationId xmlns:a16="http://schemas.microsoft.com/office/drawing/2014/main" xmlns="" id="{D5073943-510F-453D-3AA7-B1AD6B0D9E70}"/>
              </a:ext>
            </a:extLst>
          </p:cNvPr>
          <p:cNvGrpSpPr/>
          <p:nvPr/>
        </p:nvGrpSpPr>
        <p:grpSpPr>
          <a:xfrm>
            <a:off x="937771" y="2891151"/>
            <a:ext cx="10702925" cy="1949450"/>
            <a:chOff x="742950" y="2455862"/>
            <a:chExt cx="10702925" cy="1949450"/>
          </a:xfrm>
        </p:grpSpPr>
        <p:sp>
          <p:nvSpPr>
            <p:cNvPr id="16" name="Google Shape;180;p15">
              <a:extLst>
                <a:ext uri="{FF2B5EF4-FFF2-40B4-BE49-F238E27FC236}">
                  <a16:creationId xmlns:a16="http://schemas.microsoft.com/office/drawing/2014/main" xmlns="" id="{60576DA6-7806-7A57-9C04-00A19A492814}"/>
                </a:ext>
              </a:extLst>
            </p:cNvPr>
            <p:cNvSpPr/>
            <p:nvPr/>
          </p:nvSpPr>
          <p:spPr>
            <a:xfrm>
              <a:off x="7745412" y="3430587"/>
              <a:ext cx="1947862"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29"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7" name="Google Shape;181;p15">
              <a:extLst>
                <a:ext uri="{FF2B5EF4-FFF2-40B4-BE49-F238E27FC236}">
                  <a16:creationId xmlns:a16="http://schemas.microsoft.com/office/drawing/2014/main" xmlns="" id="{4673FFCA-5A02-A6BD-9003-64E70DBE3D79}"/>
                </a:ext>
              </a:extLst>
            </p:cNvPr>
            <p:cNvSpPr/>
            <p:nvPr/>
          </p:nvSpPr>
          <p:spPr>
            <a:xfrm>
              <a:off x="5997575"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2"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8" name="Google Shape;182;p15">
              <a:extLst>
                <a:ext uri="{FF2B5EF4-FFF2-40B4-BE49-F238E27FC236}">
                  <a16:creationId xmlns:a16="http://schemas.microsoft.com/office/drawing/2014/main" xmlns="" id="{AD18E38B-BD05-1819-B233-C3B7A503601A}"/>
                </a:ext>
              </a:extLst>
            </p:cNvPr>
            <p:cNvSpPr/>
            <p:nvPr/>
          </p:nvSpPr>
          <p:spPr>
            <a:xfrm>
              <a:off x="9499600"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2"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9" name="Google Shape;183;p15">
              <a:extLst>
                <a:ext uri="{FF2B5EF4-FFF2-40B4-BE49-F238E27FC236}">
                  <a16:creationId xmlns:a16="http://schemas.microsoft.com/office/drawing/2014/main" xmlns="" id="{4C51361D-8A70-F650-E26E-2A55068B1A77}"/>
                </a:ext>
              </a:extLst>
            </p:cNvPr>
            <p:cNvSpPr/>
            <p:nvPr/>
          </p:nvSpPr>
          <p:spPr>
            <a:xfrm>
              <a:off x="4243387" y="3430587"/>
              <a:ext cx="1947862"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30"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6" name="Google Shape;184;p15">
              <a:extLst>
                <a:ext uri="{FF2B5EF4-FFF2-40B4-BE49-F238E27FC236}">
                  <a16:creationId xmlns:a16="http://schemas.microsoft.com/office/drawing/2014/main" xmlns="" id="{3658D177-0700-76EB-9E40-FFA312794384}"/>
                </a:ext>
              </a:extLst>
            </p:cNvPr>
            <p:cNvSpPr/>
            <p:nvPr/>
          </p:nvSpPr>
          <p:spPr>
            <a:xfrm>
              <a:off x="2495550"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3"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7" name="Google Shape;185;p15">
              <a:extLst>
                <a:ext uri="{FF2B5EF4-FFF2-40B4-BE49-F238E27FC236}">
                  <a16:creationId xmlns:a16="http://schemas.microsoft.com/office/drawing/2014/main" xmlns="" id="{3B7A570A-3DFD-48AD-4348-91E0E6992ABD}"/>
                </a:ext>
              </a:extLst>
            </p:cNvPr>
            <p:cNvSpPr/>
            <p:nvPr/>
          </p:nvSpPr>
          <p:spPr>
            <a:xfrm>
              <a:off x="742950" y="3430587"/>
              <a:ext cx="1946275"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30"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40" name="Group 39">
            <a:extLst>
              <a:ext uri="{FF2B5EF4-FFF2-40B4-BE49-F238E27FC236}">
                <a16:creationId xmlns:a16="http://schemas.microsoft.com/office/drawing/2014/main" xmlns="" id="{08658F57-B2E9-7568-A194-5F6A01EC85E5}"/>
              </a:ext>
            </a:extLst>
          </p:cNvPr>
          <p:cNvGrpSpPr/>
          <p:nvPr/>
        </p:nvGrpSpPr>
        <p:grpSpPr>
          <a:xfrm>
            <a:off x="9586255" y="2289785"/>
            <a:ext cx="2451216" cy="1770998"/>
            <a:chOff x="9586255" y="2289785"/>
            <a:chExt cx="2451216" cy="1770998"/>
          </a:xfrm>
        </p:grpSpPr>
        <p:sp>
          <p:nvSpPr>
            <p:cNvPr id="28" name="TextBox 27">
              <a:extLst>
                <a:ext uri="{FF2B5EF4-FFF2-40B4-BE49-F238E27FC236}">
                  <a16:creationId xmlns:a16="http://schemas.microsoft.com/office/drawing/2014/main" xmlns="" id="{2F9BC8D7-C642-6726-832A-AB4C3BE30EDC}"/>
                </a:ext>
              </a:extLst>
            </p:cNvPr>
            <p:cNvSpPr txBox="1"/>
            <p:nvPr/>
          </p:nvSpPr>
          <p:spPr>
            <a:xfrm>
              <a:off x="9586255" y="2289785"/>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Rounded Rectangle 5">
              <a:extLst>
                <a:ext uri="{FF2B5EF4-FFF2-40B4-BE49-F238E27FC236}">
                  <a16:creationId xmlns:a16="http://schemas.microsoft.com/office/drawing/2014/main" xmlns="" id="{4F92B138-95F2-C1A2-6147-12A96B537A6B}"/>
                </a:ext>
              </a:extLst>
            </p:cNvPr>
            <p:cNvSpPr/>
            <p:nvPr/>
          </p:nvSpPr>
          <p:spPr>
            <a:xfrm flipH="1">
              <a:off x="10424817" y="3660290"/>
              <a:ext cx="485482" cy="400493"/>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grpSp>
        <p:nvGrpSpPr>
          <p:cNvPr id="41" name="Group 40">
            <a:extLst>
              <a:ext uri="{FF2B5EF4-FFF2-40B4-BE49-F238E27FC236}">
                <a16:creationId xmlns:a16="http://schemas.microsoft.com/office/drawing/2014/main" xmlns="" id="{600D3C5C-D43A-8B7F-AF88-85E292A0756B}"/>
              </a:ext>
            </a:extLst>
          </p:cNvPr>
          <p:cNvGrpSpPr/>
          <p:nvPr/>
        </p:nvGrpSpPr>
        <p:grpSpPr>
          <a:xfrm>
            <a:off x="7688556" y="3539954"/>
            <a:ext cx="2451216" cy="2147378"/>
            <a:chOff x="7688556" y="3539954"/>
            <a:chExt cx="2451216" cy="2147378"/>
          </a:xfrm>
        </p:grpSpPr>
        <p:sp>
          <p:nvSpPr>
            <p:cNvPr id="30" name="TextBox 29">
              <a:extLst>
                <a:ext uri="{FF2B5EF4-FFF2-40B4-BE49-F238E27FC236}">
                  <a16:creationId xmlns:a16="http://schemas.microsoft.com/office/drawing/2014/main" xmlns="" id="{1FDE4F1A-2D67-B9AE-48CA-22F970835AAE}"/>
                </a:ext>
              </a:extLst>
            </p:cNvPr>
            <p:cNvSpPr txBox="1"/>
            <p:nvPr/>
          </p:nvSpPr>
          <p:spPr>
            <a:xfrm>
              <a:off x="7688556" y="5184117"/>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المشاركة والإشراك</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5" name="رسم 64" descr="قاعة مجلس الإدارة">
              <a:extLst>
                <a:ext uri="{FF2B5EF4-FFF2-40B4-BE49-F238E27FC236}">
                  <a16:creationId xmlns:a16="http://schemas.microsoft.com/office/drawing/2014/main" xmlns="" id="{167A0E0B-8D9D-AB5B-B146-1BE94F74ED3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605226" y="3539954"/>
              <a:ext cx="632143" cy="632143"/>
            </a:xfrm>
            <a:prstGeom prst="snip1Rect">
              <a:avLst/>
            </a:prstGeom>
          </p:spPr>
        </p:pic>
      </p:grpSp>
      <p:grpSp>
        <p:nvGrpSpPr>
          <p:cNvPr id="42" name="Group 41">
            <a:extLst>
              <a:ext uri="{FF2B5EF4-FFF2-40B4-BE49-F238E27FC236}">
                <a16:creationId xmlns:a16="http://schemas.microsoft.com/office/drawing/2014/main" xmlns="" id="{2F0707A9-E720-BF0C-BD19-839212C090B8}"/>
              </a:ext>
            </a:extLst>
          </p:cNvPr>
          <p:cNvGrpSpPr/>
          <p:nvPr/>
        </p:nvGrpSpPr>
        <p:grpSpPr>
          <a:xfrm>
            <a:off x="5874660" y="2289785"/>
            <a:ext cx="2771891" cy="1913651"/>
            <a:chOff x="5874660" y="2289785"/>
            <a:chExt cx="2771891" cy="1913651"/>
          </a:xfrm>
        </p:grpSpPr>
        <p:sp>
          <p:nvSpPr>
            <p:cNvPr id="31" name="TextBox 30">
              <a:extLst>
                <a:ext uri="{FF2B5EF4-FFF2-40B4-BE49-F238E27FC236}">
                  <a16:creationId xmlns:a16="http://schemas.microsoft.com/office/drawing/2014/main" xmlns="" id="{2C4230F2-ECD7-24C3-A7CA-928EDFD252CA}"/>
                </a:ext>
              </a:extLst>
            </p:cNvPr>
            <p:cNvSpPr txBox="1"/>
            <p:nvPr/>
          </p:nvSpPr>
          <p:spPr>
            <a:xfrm>
              <a:off x="5874660" y="2289785"/>
              <a:ext cx="277189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التدريب والدعم</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6" name="Graphic 35">
              <a:extLst>
                <a:ext uri="{FF2B5EF4-FFF2-40B4-BE49-F238E27FC236}">
                  <a16:creationId xmlns:a16="http://schemas.microsoft.com/office/drawing/2014/main" xmlns="" id="{16E2EB63-49F2-3DC3-4CA6-E18FE0652E38}"/>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845028" y="3517636"/>
              <a:ext cx="628650" cy="685800"/>
            </a:xfrm>
            <a:prstGeom prst="rect">
              <a:avLst/>
            </a:prstGeom>
          </p:spPr>
        </p:pic>
      </p:grpSp>
      <p:grpSp>
        <p:nvGrpSpPr>
          <p:cNvPr id="43" name="Group 42">
            <a:extLst>
              <a:ext uri="{FF2B5EF4-FFF2-40B4-BE49-F238E27FC236}">
                <a16:creationId xmlns:a16="http://schemas.microsoft.com/office/drawing/2014/main" xmlns="" id="{4E5DC3B0-E04E-C128-88B0-9E17576A900D}"/>
              </a:ext>
            </a:extLst>
          </p:cNvPr>
          <p:cNvGrpSpPr/>
          <p:nvPr/>
        </p:nvGrpSpPr>
        <p:grpSpPr>
          <a:xfrm>
            <a:off x="4186531" y="3572881"/>
            <a:ext cx="2451216" cy="2011164"/>
            <a:chOff x="4186531" y="3572881"/>
            <a:chExt cx="2451216" cy="2011164"/>
          </a:xfrm>
        </p:grpSpPr>
        <p:sp>
          <p:nvSpPr>
            <p:cNvPr id="32" name="TextBox 31">
              <a:extLst>
                <a:ext uri="{FF2B5EF4-FFF2-40B4-BE49-F238E27FC236}">
                  <a16:creationId xmlns:a16="http://schemas.microsoft.com/office/drawing/2014/main" xmlns="" id="{2D96BBF4-65D0-FB35-0421-FE1A0D024CA9}"/>
                </a:ext>
              </a:extLst>
            </p:cNvPr>
            <p:cNvSpPr txBox="1"/>
            <p:nvPr/>
          </p:nvSpPr>
          <p:spPr>
            <a:xfrm>
              <a:off x="4186531" y="5080830"/>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التحفيز والتشجيع</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7" name="Graphic 14" descr="Business Growth with solid fill">
              <a:extLst>
                <a:ext uri="{FF2B5EF4-FFF2-40B4-BE49-F238E27FC236}">
                  <a16:creationId xmlns:a16="http://schemas.microsoft.com/office/drawing/2014/main" xmlns="" id="{AC7D8700-22F3-816B-3E02-C0BA0A04FB1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057095" y="3572881"/>
              <a:ext cx="575310" cy="575310"/>
            </a:xfrm>
            <a:prstGeom prst="rect">
              <a:avLst/>
            </a:prstGeom>
          </p:spPr>
        </p:pic>
      </p:grpSp>
      <p:grpSp>
        <p:nvGrpSpPr>
          <p:cNvPr id="45" name="Group 44">
            <a:extLst>
              <a:ext uri="{FF2B5EF4-FFF2-40B4-BE49-F238E27FC236}">
                <a16:creationId xmlns:a16="http://schemas.microsoft.com/office/drawing/2014/main" xmlns="" id="{C357EB5E-7DB4-DAF4-0666-9E548236B516}"/>
              </a:ext>
            </a:extLst>
          </p:cNvPr>
          <p:cNvGrpSpPr/>
          <p:nvPr/>
        </p:nvGrpSpPr>
        <p:grpSpPr>
          <a:xfrm>
            <a:off x="482395" y="3492236"/>
            <a:ext cx="2796061" cy="2091809"/>
            <a:chOff x="482395" y="3492236"/>
            <a:chExt cx="2796061" cy="2091809"/>
          </a:xfrm>
        </p:grpSpPr>
        <p:sp>
          <p:nvSpPr>
            <p:cNvPr id="29" name="TextBox 28">
              <a:extLst>
                <a:ext uri="{FF2B5EF4-FFF2-40B4-BE49-F238E27FC236}">
                  <a16:creationId xmlns:a16="http://schemas.microsoft.com/office/drawing/2014/main" xmlns="" id="{F5740BC1-AA1A-6343-BD8A-B63873111F22}"/>
                </a:ext>
              </a:extLst>
            </p:cNvPr>
            <p:cNvSpPr txBox="1"/>
            <p:nvPr/>
          </p:nvSpPr>
          <p:spPr>
            <a:xfrm>
              <a:off x="482395" y="5080830"/>
              <a:ext cx="279606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إظهار النجاحات المبكرة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8" name="Picture 37">
              <a:extLst>
                <a:ext uri="{FF2B5EF4-FFF2-40B4-BE49-F238E27FC236}">
                  <a16:creationId xmlns:a16="http://schemas.microsoft.com/office/drawing/2014/main" xmlns="" id="{FEC72A7D-AADF-ABB6-DC3C-62434B6834E3}"/>
                </a:ext>
              </a:extLst>
            </p:cNvPr>
            <p:cNvPicPr>
              <a:picLocks noChangeAspect="1"/>
            </p:cNvPicPr>
            <p:nvPr/>
          </p:nvPicPr>
          <p:blipFill>
            <a:blip r:embed="rId8">
              <a:duotone>
                <a:prstClr val="black"/>
                <a:schemeClr val="tx2">
                  <a:tint val="45000"/>
                  <a:satMod val="400000"/>
                </a:schemeClr>
              </a:duotone>
              <a:extLst>
                <a:ext uri="{BEBA8EAE-BF5A-486C-A8C5-ECC9F3942E4B}">
                  <a14:imgProps xmlns:a14="http://schemas.microsoft.com/office/drawing/2010/main">
                    <a14:imgLayer r:embed="rId9">
                      <a14:imgEffect>
                        <a14:backgroundRemoval t="586" b="90430" l="9961" r="89844">
                          <a14:foregroundMark x1="49219" y1="5664" x2="49219" y2="5664"/>
                          <a14:foregroundMark x1="49609" y1="586" x2="49609" y2="5273"/>
                          <a14:foregroundMark x1="55078" y1="19922" x2="55078" y2="19922"/>
                          <a14:foregroundMark x1="78906" y1="19531" x2="78906" y2="19531"/>
                          <a14:foregroundMark x1="71289" y1="24609" x2="86328" y2="16211"/>
                          <a14:foregroundMark x1="47266" y1="18750" x2="57617" y2="25195"/>
                          <a14:foregroundMark x1="42383" y1="25195" x2="47656" y2="17773"/>
                          <a14:foregroundMark x1="18164" y1="15039" x2="28320" y2="24219"/>
                          <a14:foregroundMark x1="56055" y1="13672" x2="56055" y2="23047"/>
                          <a14:foregroundMark x1="47656" y1="47266" x2="47656" y2="47266"/>
                          <a14:foregroundMark x1="58789" y1="96289" x2="35547" y2="90430"/>
                          <a14:foregroundMark x1="35547" y1="90430" x2="35547" y2="90430"/>
                        </a14:backgroundRemoval>
                      </a14:imgEffect>
                    </a14:imgLayer>
                  </a14:imgProps>
                </a:ext>
              </a:extLst>
            </a:blip>
            <a:stretch>
              <a:fillRect/>
            </a:stretch>
          </p:blipFill>
          <p:spPr>
            <a:xfrm>
              <a:off x="1512125" y="3492236"/>
              <a:ext cx="736600" cy="736600"/>
            </a:xfrm>
            <a:prstGeom prst="rect">
              <a:avLst/>
            </a:prstGeom>
          </p:spPr>
        </p:pic>
      </p:grpSp>
      <p:grpSp>
        <p:nvGrpSpPr>
          <p:cNvPr id="44" name="Group 43">
            <a:extLst>
              <a:ext uri="{FF2B5EF4-FFF2-40B4-BE49-F238E27FC236}">
                <a16:creationId xmlns:a16="http://schemas.microsoft.com/office/drawing/2014/main" xmlns="" id="{70E3449A-23B7-A578-9D4C-E99FB9831516}"/>
              </a:ext>
            </a:extLst>
          </p:cNvPr>
          <p:cNvGrpSpPr/>
          <p:nvPr/>
        </p:nvGrpSpPr>
        <p:grpSpPr>
          <a:xfrm>
            <a:off x="1910908" y="2300695"/>
            <a:ext cx="3566163" cy="1839589"/>
            <a:chOff x="1910908" y="2300695"/>
            <a:chExt cx="3566163" cy="1839589"/>
          </a:xfrm>
        </p:grpSpPr>
        <p:sp>
          <p:nvSpPr>
            <p:cNvPr id="33" name="TextBox 32">
              <a:extLst>
                <a:ext uri="{FF2B5EF4-FFF2-40B4-BE49-F238E27FC236}">
                  <a16:creationId xmlns:a16="http://schemas.microsoft.com/office/drawing/2014/main" xmlns="" id="{884F28C3-BE7B-AD54-CDE4-8541CAFC5529}"/>
                </a:ext>
              </a:extLst>
            </p:cNvPr>
            <p:cNvSpPr txBox="1"/>
            <p:nvPr/>
          </p:nvSpPr>
          <p:spPr>
            <a:xfrm>
              <a:off x="1910908" y="2300695"/>
              <a:ext cx="3566163"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التدرج في التنفيذ</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9" name="Picture 38">
              <a:extLst>
                <a:ext uri="{FF2B5EF4-FFF2-40B4-BE49-F238E27FC236}">
                  <a16:creationId xmlns:a16="http://schemas.microsoft.com/office/drawing/2014/main" xmlns="" id="{D43E5297-DFA5-12BE-EBC5-3A6A8B2E6A0A}"/>
                </a:ext>
              </a:extLst>
            </p:cNvPr>
            <p:cNvPicPr>
              <a:picLocks noChangeAspect="1"/>
            </p:cNvPicPr>
            <p:nvPr/>
          </p:nvPicPr>
          <p:blipFill>
            <a:blip r:embed="rId10">
              <a:biLevel thresh="25000"/>
            </a:blip>
            <a:stretch>
              <a:fillRect/>
            </a:stretch>
          </p:blipFill>
          <p:spPr>
            <a:xfrm>
              <a:off x="3466972" y="3580789"/>
              <a:ext cx="559495" cy="559495"/>
            </a:xfrm>
            <a:prstGeom prst="rect">
              <a:avLst/>
            </a:prstGeom>
          </p:spPr>
        </p:pic>
      </p:grpSp>
      <p:sp>
        <p:nvSpPr>
          <p:cNvPr id="4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1"/>
              </a:rPr>
              <a:t>www.dawliatraining.com</a:t>
            </a:r>
            <a:endParaRPr lang="en-US" sz="1100">
              <a:effectLst/>
              <a:ea typeface="Calibri"/>
              <a:cs typeface="Arial"/>
            </a:endParaRPr>
          </a:p>
        </p:txBody>
      </p:sp>
    </p:spTree>
    <p:extLst>
      <p:ext uri="{BB962C8B-B14F-4D97-AF65-F5344CB8AC3E}">
        <p14:creationId xmlns:p14="http://schemas.microsoft.com/office/powerpoint/2010/main" val="32211194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1000"/>
                                            <p:tgtEl>
                                              <p:spTgt spid="44"/>
                                            </p:tgtEl>
                                          </p:cBhvr>
                                        </p:animEffect>
                                        <p:anim calcmode="lin" valueType="num">
                                          <p:cBhvr>
                                            <p:cTn id="44" dur="1000" fill="hold"/>
                                            <p:tgtEl>
                                              <p:spTgt spid="44"/>
                                            </p:tgtEl>
                                            <p:attrNameLst>
                                              <p:attrName>ppt_x</p:attrName>
                                            </p:attrNameLst>
                                          </p:cBhvr>
                                          <p:tavLst>
                                            <p:tav tm="0">
                                              <p:val>
                                                <p:strVal val="#ppt_x"/>
                                              </p:val>
                                            </p:tav>
                                            <p:tav tm="100000">
                                              <p:val>
                                                <p:strVal val="#ppt_x"/>
                                              </p:val>
                                            </p:tav>
                                          </p:tavLst>
                                        </p:anim>
                                        <p:anim calcmode="lin" valueType="num">
                                          <p:cBhvr>
                                            <p:cTn id="4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000"/>
                                            <p:tgtEl>
                                              <p:spTgt spid="45"/>
                                            </p:tgtEl>
                                          </p:cBhvr>
                                        </p:animEffect>
                                        <p:anim calcmode="lin" valueType="num">
                                          <p:cBhvr>
                                            <p:cTn id="51" dur="1000" fill="hold"/>
                                            <p:tgtEl>
                                              <p:spTgt spid="45"/>
                                            </p:tgtEl>
                                            <p:attrNameLst>
                                              <p:attrName>ppt_x</p:attrName>
                                            </p:attrNameLst>
                                          </p:cBhvr>
                                          <p:tavLst>
                                            <p:tav tm="0">
                                              <p:val>
                                                <p:strVal val="#ppt_x"/>
                                              </p:val>
                                            </p:tav>
                                            <p:tav tm="100000">
                                              <p:val>
                                                <p:strVal val="#ppt_x"/>
                                              </p:val>
                                            </p:tav>
                                          </p:tavLst>
                                        </p:anim>
                                        <p:anim calcmode="lin" valueType="num">
                                          <p:cBhvr>
                                            <p:cTn id="5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ppt_x"/>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1000"/>
                                            <p:tgtEl>
                                              <p:spTgt spid="44"/>
                                            </p:tgtEl>
                                          </p:cBhvr>
                                        </p:animEffect>
                                        <p:anim calcmode="lin" valueType="num">
                                          <p:cBhvr>
                                            <p:cTn id="44" dur="1000" fill="hold"/>
                                            <p:tgtEl>
                                              <p:spTgt spid="44"/>
                                            </p:tgtEl>
                                            <p:attrNameLst>
                                              <p:attrName>ppt_x</p:attrName>
                                            </p:attrNameLst>
                                          </p:cBhvr>
                                          <p:tavLst>
                                            <p:tav tm="0">
                                              <p:val>
                                                <p:strVal val="#ppt_x"/>
                                              </p:val>
                                            </p:tav>
                                            <p:tav tm="100000">
                                              <p:val>
                                                <p:strVal val="#ppt_x"/>
                                              </p:val>
                                            </p:tav>
                                          </p:tavLst>
                                        </p:anim>
                                        <p:anim calcmode="lin" valueType="num">
                                          <p:cBhvr>
                                            <p:cTn id="4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000"/>
                                            <p:tgtEl>
                                              <p:spTgt spid="45"/>
                                            </p:tgtEl>
                                          </p:cBhvr>
                                        </p:animEffect>
                                        <p:anim calcmode="lin" valueType="num">
                                          <p:cBhvr>
                                            <p:cTn id="51" dur="1000" fill="hold"/>
                                            <p:tgtEl>
                                              <p:spTgt spid="45"/>
                                            </p:tgtEl>
                                            <p:attrNameLst>
                                              <p:attrName>ppt_x</p:attrName>
                                            </p:attrNameLst>
                                          </p:cBhvr>
                                          <p:tavLst>
                                            <p:tav tm="0">
                                              <p:val>
                                                <p:strVal val="#ppt_x"/>
                                              </p:val>
                                            </p:tav>
                                            <p:tav tm="100000">
                                              <p:val>
                                                <p:strVal val="#ppt_x"/>
                                              </p:val>
                                            </p:tav>
                                          </p:tavLst>
                                        </p:anim>
                                        <p:anim calcmode="lin" valueType="num">
                                          <p:cBhvr>
                                            <p:cTn id="5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379603" y="689347"/>
            <a:ext cx="7594216" cy="954513"/>
            <a:chOff x="2379603" y="533435"/>
            <a:chExt cx="7594216"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379603" y="533435"/>
              <a:ext cx="75942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القيادة في التغلّب على المقاومة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5D2EEED1-9C36-9F0E-02CD-D8EBDE959FB6}"/>
              </a:ext>
            </a:extLst>
          </p:cNvPr>
          <p:cNvSpPr txBox="1"/>
          <p:nvPr/>
        </p:nvSpPr>
        <p:spPr>
          <a:xfrm>
            <a:off x="4412512" y="2065868"/>
            <a:ext cx="6897739" cy="600164"/>
          </a:xfrm>
          <a:prstGeom prst="rect">
            <a:avLst/>
          </a:prstGeom>
          <a:noFill/>
        </p:spPr>
        <p:txBody>
          <a:bodyPr wrap="square">
            <a:spAutoFit/>
          </a:bodyPr>
          <a:lstStyle/>
          <a:p>
            <a:pPr algn="just" rtl="1">
              <a:lnSpc>
                <a:spcPct val="150000"/>
              </a:lnSpc>
            </a:pPr>
            <a:r>
              <a:rPr lang="ar-SA" sz="24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تلعب القيادة دوراً محورياً في تسهيل عملية التحول الرقمي. يجب على القادة:</a:t>
            </a:r>
            <a:endParaRPr lang="en-US" sz="20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10">
            <a:extLst>
              <a:ext uri="{FF2B5EF4-FFF2-40B4-BE49-F238E27FC236}">
                <a16:creationId xmlns:a16="http://schemas.microsoft.com/office/drawing/2014/main" xmlns="" id="{B7116C08-F0EA-15F8-3C83-2CD0C4A676CF}"/>
              </a:ext>
            </a:extLst>
          </p:cNvPr>
          <p:cNvSpPr txBox="1"/>
          <p:nvPr/>
        </p:nvSpPr>
        <p:spPr>
          <a:xfrm>
            <a:off x="3069143" y="2828836"/>
            <a:ext cx="7951314"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أن يكونوا قدوة: من خلال تبني التكنولوجيا الجديدة واستخدامها بفعالية.</a:t>
            </a:r>
            <a:endParaRPr lang="en-US" sz="2400" dirty="0">
              <a:solidFill>
                <a:srgbClr val="000000"/>
              </a:solidFill>
              <a:ea typeface="Calibri" panose="020F0502020204030204" pitchFamily="34" charset="0"/>
              <a:cs typeface="Sakkal Majalla" panose="02000000000000000000" pitchFamily="2" charset="-78"/>
            </a:endParaRPr>
          </a:p>
        </p:txBody>
      </p:sp>
      <p:sp>
        <p:nvSpPr>
          <p:cNvPr id="13" name="TextBox 12">
            <a:extLst>
              <a:ext uri="{FF2B5EF4-FFF2-40B4-BE49-F238E27FC236}">
                <a16:creationId xmlns:a16="http://schemas.microsoft.com/office/drawing/2014/main" xmlns="" id="{4DD3369E-DF4A-AB95-9177-ADF4BE6CCE66}"/>
              </a:ext>
            </a:extLst>
          </p:cNvPr>
          <p:cNvSpPr txBox="1"/>
          <p:nvPr/>
        </p:nvSpPr>
        <p:spPr>
          <a:xfrm>
            <a:off x="4479683" y="3851010"/>
            <a:ext cx="6540773" cy="600164"/>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بناء ثقافة الابتكار: تشجيع بيئة عمل مرنة تقدر الابتكار والتجربة.</a:t>
            </a:r>
            <a:endParaRPr lang="en-US" sz="2400" dirty="0">
              <a:solidFill>
                <a:srgbClr val="000000"/>
              </a:solidFill>
              <a:ea typeface="Calibri" panose="020F0502020204030204" pitchFamily="34" charset="0"/>
              <a:cs typeface="Sakkal Majalla" panose="02000000000000000000" pitchFamily="2" charset="-78"/>
            </a:endParaRPr>
          </a:p>
        </p:txBody>
      </p:sp>
      <p:sp>
        <p:nvSpPr>
          <p:cNvPr id="15" name="TextBox 14">
            <a:extLst>
              <a:ext uri="{FF2B5EF4-FFF2-40B4-BE49-F238E27FC236}">
                <a16:creationId xmlns:a16="http://schemas.microsoft.com/office/drawing/2014/main" xmlns="" id="{4149D585-73F0-9009-DF0E-F7B9DD24F49B}"/>
              </a:ext>
            </a:extLst>
          </p:cNvPr>
          <p:cNvSpPr txBox="1"/>
          <p:nvPr/>
        </p:nvSpPr>
        <p:spPr>
          <a:xfrm>
            <a:off x="4584358" y="4873185"/>
            <a:ext cx="6436098" cy="1154162"/>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متابعة وتقييم التقدّم: مراجعة وتقييم مراحل التغيير باستمرار لضمان سير الأمور في الاتجاه الصحيح.</a:t>
            </a:r>
            <a:endParaRPr lang="en-US" sz="2400" dirty="0">
              <a:solidFill>
                <a:srgbClr val="000000"/>
              </a:solidFill>
              <a:ea typeface="Calibri" panose="020F0502020204030204" pitchFamily="34" charset="0"/>
              <a:cs typeface="Sakkal Majalla" panose="02000000000000000000" pitchFamily="2" charset="-78"/>
            </a:endParaRPr>
          </a:p>
        </p:txBody>
      </p:sp>
      <p:pic>
        <p:nvPicPr>
          <p:cNvPr id="17" name="Picture 16" descr="A group of people sitting at a table&#10;&#10;Description automatically generated">
            <a:extLst>
              <a:ext uri="{FF2B5EF4-FFF2-40B4-BE49-F238E27FC236}">
                <a16:creationId xmlns:a16="http://schemas.microsoft.com/office/drawing/2014/main" xmlns="" id="{C6B3BBEF-05CA-E69B-A2BF-4056BA5FB2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631" y="2921929"/>
            <a:ext cx="4186881" cy="4186881"/>
          </a:xfrm>
          <a:prstGeom prst="rect">
            <a:avLst/>
          </a:prstGeom>
        </p:spPr>
      </p:pic>
      <p:sp>
        <p:nvSpPr>
          <p:cNvPr id="1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6403361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الاستراتيجيات الفعالة لتحفيز الموظفين على تبني ممارسات الحوكمة الرقمية؟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4870557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إقامة حملات توعوية تسلط الضوء على فوائد وأهمية الحوكمة الرقمية.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21021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تدريب الموظفين على مهارات وتطبيقات الحوكمة الرقمية مثل إدارة الهوية الرقمية والبيانات. </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77796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تكليف بعض الموظفين بدور "مبتكرين داخليين" لنشر ثقافة الحوكمة الرقمية.</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40444823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16952" y="2458817"/>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توفير الدعم والموارد لتيسير تطبيق أفكار الحوكمة الرقمية.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56792" y="3446566"/>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تكريم وتحفيز الموظفين الداعمين للحوكمة الرقمية.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CB4FFCF7-E8DA-677D-74D0-6B19561B08BC}"/>
              </a:ext>
            </a:extLst>
          </p:cNvPr>
          <p:cNvSpPr txBox="1"/>
          <p:nvPr/>
        </p:nvSpPr>
        <p:spPr>
          <a:xfrm>
            <a:off x="4656792" y="4434315"/>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تصميم أنظمة لقياس أداء الموظفين تركز على ممارسات الحوكمة.</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2646215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06320" y="2852221"/>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تبسيط عمليات العمل لتمكين الموظفين من إدارة أعمالهم بشكل رقمي.</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46160" y="3773640"/>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خلق ثقافة تنظيمية مرنة مفتوحة للمبادرة والابتكار الرقمي.</a:t>
            </a:r>
            <a:endParaRPr lang="en-US" sz="2800" dirty="0">
              <a:latin typeface="Adobe Arabic" panose="02040503050201020203" pitchFamily="18" charset="-78"/>
              <a:cs typeface="Adobe Arabic" panose="02040503050201020203" pitchFamily="18" charset="-78"/>
            </a:endParaRPr>
          </a:p>
        </p:txBody>
      </p:sp>
      <p:sp>
        <p:nvSpPr>
          <p:cNvPr id="17"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0978954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تقييم وتطوير الحوكمة الرقمية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مؤشرات قياس فعالية الحوكمة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تقييم أداء الحوكمة في البيئة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التحسين المستمر لممارسات الحوكمة الرقمية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مستقبل الحوكمة في ظل التطورات التكنولوجية المتسارعة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10477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16979273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مؤشرات قياس فعالية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6B6E7A0F-6F8A-6B1A-DE26-3E7C649A8647}"/>
              </a:ext>
            </a:extLst>
          </p:cNvPr>
          <p:cNvSpPr txBox="1"/>
          <p:nvPr/>
        </p:nvSpPr>
        <p:spPr>
          <a:xfrm>
            <a:off x="5228311" y="2684494"/>
            <a:ext cx="6364893" cy="2816156"/>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التحول الرقمي في المؤسسات الحكومية أصبح ضرورة لتحسين الكفاءة وزيادة الشفافية. وتعتبر الحوكمة الرقمية جزءاً أساسياً من هذا التحول، حيث تساهم في تحسين الأداء وتقديم الخدمات بشكل أكثر فعالية. لقياس فعالية الحوكمة الرقمية، يتم استخدام مجموعة من المؤشرات التي تساعد في تقييم الأداء وتحقيق الأهداف المرجوة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13" name="Picture 12">
            <a:extLst>
              <a:ext uri="{FF2B5EF4-FFF2-40B4-BE49-F238E27FC236}">
                <a16:creationId xmlns:a16="http://schemas.microsoft.com/office/drawing/2014/main" xmlns="" id="{E787E1DE-967A-2F2B-0447-64AC43EEE7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106" y="2429618"/>
            <a:ext cx="4906060" cy="3753374"/>
          </a:xfrm>
          <a:prstGeom prst="rect">
            <a:avLst/>
          </a:prstGeom>
        </p:spPr>
      </p:pic>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48183954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مؤشرات قياس فعالية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0" name="Group 49">
            <a:extLst>
              <a:ext uri="{FF2B5EF4-FFF2-40B4-BE49-F238E27FC236}">
                <a16:creationId xmlns:a16="http://schemas.microsoft.com/office/drawing/2014/main" xmlns="" id="{D0DC721D-F2C0-3952-E36F-9AA7AEA2E743}"/>
              </a:ext>
            </a:extLst>
          </p:cNvPr>
          <p:cNvGrpSpPr/>
          <p:nvPr/>
        </p:nvGrpSpPr>
        <p:grpSpPr>
          <a:xfrm>
            <a:off x="3363705" y="2286037"/>
            <a:ext cx="2996243" cy="1429526"/>
            <a:chOff x="3363705" y="2286037"/>
            <a:chExt cx="2996243" cy="1429526"/>
          </a:xfrm>
        </p:grpSpPr>
        <p:grpSp>
          <p:nvGrpSpPr>
            <p:cNvPr id="8" name="Group 7">
              <a:extLst>
                <a:ext uri="{FF2B5EF4-FFF2-40B4-BE49-F238E27FC236}">
                  <a16:creationId xmlns:a16="http://schemas.microsoft.com/office/drawing/2014/main" xmlns="" id="{4188ED96-AF85-DC00-E32F-0F94A5A91945}"/>
                </a:ext>
              </a:extLst>
            </p:cNvPr>
            <p:cNvGrpSpPr/>
            <p:nvPr/>
          </p:nvGrpSpPr>
          <p:grpSpPr>
            <a:xfrm>
              <a:off x="5299244" y="2286037"/>
              <a:ext cx="1060704" cy="1429526"/>
              <a:chOff x="4041649" y="1707654"/>
              <a:chExt cx="1060704" cy="1429526"/>
            </a:xfrm>
          </p:grpSpPr>
          <p:sp>
            <p:nvSpPr>
              <p:cNvPr id="10" name="Isosceles Triangle 2">
                <a:extLst>
                  <a:ext uri="{FF2B5EF4-FFF2-40B4-BE49-F238E27FC236}">
                    <a16:creationId xmlns:a16="http://schemas.microsoft.com/office/drawing/2014/main" xmlns="" id="{9B17F6D8-CCCF-FC89-DFE4-FF4183C2EB3C}"/>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2D6A6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sp>
            <p:nvSpPr>
              <p:cNvPr id="11" name="Hexagon 10">
                <a:extLst>
                  <a:ext uri="{FF2B5EF4-FFF2-40B4-BE49-F238E27FC236}">
                    <a16:creationId xmlns:a16="http://schemas.microsoft.com/office/drawing/2014/main" xmlns="" id="{DD61DE59-DC0F-F8BC-4D77-424A7CBD6A97}"/>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33" name="TextBox 32">
              <a:extLst>
                <a:ext uri="{FF2B5EF4-FFF2-40B4-BE49-F238E27FC236}">
                  <a16:creationId xmlns:a16="http://schemas.microsoft.com/office/drawing/2014/main" xmlns="" id="{AFFAE5D4-BBEB-2041-B12E-BEB161E42F4B}"/>
                </a:ext>
              </a:extLst>
            </p:cNvPr>
            <p:cNvSpPr txBox="1"/>
            <p:nvPr/>
          </p:nvSpPr>
          <p:spPr>
            <a:xfrm>
              <a:off x="5372998" y="2407035"/>
              <a:ext cx="724513" cy="646331"/>
            </a:xfrm>
            <a:prstGeom prst="rect">
              <a:avLst/>
            </a:prstGeom>
            <a:noFill/>
          </p:spPr>
          <p:txBody>
            <a:bodyPr wrap="square" rtlCol="0">
              <a:spAutoFit/>
            </a:bodyPr>
            <a:lstStyle/>
            <a:p>
              <a:pPr algn="r" latinLnBrk="1"/>
              <a:r>
                <a:rPr lang="en-US" altLang="ko-KR" sz="3600" b="1" dirty="0">
                  <a:solidFill>
                    <a:prstClr val="black">
                      <a:lumMod val="75000"/>
                      <a:lumOff val="25000"/>
                    </a:prstClr>
                  </a:solidFill>
                  <a:latin typeface="Adobe Arabic" panose="02040503050201020203" pitchFamily="18" charset="-78"/>
                  <a:cs typeface="Adobe Arabic" panose="02040503050201020203" pitchFamily="18" charset="-78"/>
                </a:rPr>
                <a:t>01</a:t>
              </a:r>
              <a:endParaRPr lang="ko-KR" altLang="en-US" sz="36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39" name="TextBox 38">
              <a:extLst>
                <a:ext uri="{FF2B5EF4-FFF2-40B4-BE49-F238E27FC236}">
                  <a16:creationId xmlns:a16="http://schemas.microsoft.com/office/drawing/2014/main" xmlns="" id="{5B5AB961-A46A-C7B9-371C-3D0E791D906E}"/>
                </a:ext>
              </a:extLst>
            </p:cNvPr>
            <p:cNvSpPr txBox="1"/>
            <p:nvPr/>
          </p:nvSpPr>
          <p:spPr>
            <a:xfrm>
              <a:off x="3363705" y="2432517"/>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الابتكار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5" name="Group 44">
            <a:extLst>
              <a:ext uri="{FF2B5EF4-FFF2-40B4-BE49-F238E27FC236}">
                <a16:creationId xmlns:a16="http://schemas.microsoft.com/office/drawing/2014/main" xmlns="" id="{2FAE66CF-8113-2F76-C556-CA61DD1192C0}"/>
              </a:ext>
            </a:extLst>
          </p:cNvPr>
          <p:cNvGrpSpPr/>
          <p:nvPr/>
        </p:nvGrpSpPr>
        <p:grpSpPr>
          <a:xfrm>
            <a:off x="6074276" y="2276050"/>
            <a:ext cx="3244683" cy="1153185"/>
            <a:chOff x="6074276" y="2276050"/>
            <a:chExt cx="3244683" cy="1153185"/>
          </a:xfrm>
        </p:grpSpPr>
        <p:grpSp>
          <p:nvGrpSpPr>
            <p:cNvPr id="12" name="Group 11">
              <a:extLst>
                <a:ext uri="{FF2B5EF4-FFF2-40B4-BE49-F238E27FC236}">
                  <a16:creationId xmlns:a16="http://schemas.microsoft.com/office/drawing/2014/main" xmlns="" id="{6D24215C-9101-4EB2-059C-D807746B82D1}"/>
                </a:ext>
              </a:extLst>
            </p:cNvPr>
            <p:cNvGrpSpPr/>
            <p:nvPr/>
          </p:nvGrpSpPr>
          <p:grpSpPr>
            <a:xfrm rot="3600000">
              <a:off x="6258687" y="2184120"/>
              <a:ext cx="1060704" cy="1429526"/>
              <a:chOff x="4041649" y="1707654"/>
              <a:chExt cx="1060704" cy="1429526"/>
            </a:xfrm>
          </p:grpSpPr>
          <p:sp>
            <p:nvSpPr>
              <p:cNvPr id="13" name="Isosceles Triangle 2">
                <a:extLst>
                  <a:ext uri="{FF2B5EF4-FFF2-40B4-BE49-F238E27FC236}">
                    <a16:creationId xmlns:a16="http://schemas.microsoft.com/office/drawing/2014/main" xmlns="" id="{5707A29D-D866-30A6-0BE5-F8BDCA6105C6}"/>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FFCC5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14" name="Hexagon 13">
                <a:extLst>
                  <a:ext uri="{FF2B5EF4-FFF2-40B4-BE49-F238E27FC236}">
                    <a16:creationId xmlns:a16="http://schemas.microsoft.com/office/drawing/2014/main" xmlns="" id="{1F3B7DE3-0E0A-0750-61DC-B5535EEFFAB3}"/>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34" name="TextBox 33">
              <a:extLst>
                <a:ext uri="{FF2B5EF4-FFF2-40B4-BE49-F238E27FC236}">
                  <a16:creationId xmlns:a16="http://schemas.microsoft.com/office/drawing/2014/main" xmlns="" id="{944784DB-B81C-925C-A055-58E5679B8D4D}"/>
                </a:ext>
              </a:extLst>
            </p:cNvPr>
            <p:cNvSpPr txBox="1"/>
            <p:nvPr/>
          </p:nvSpPr>
          <p:spPr>
            <a:xfrm>
              <a:off x="6526840" y="2431257"/>
              <a:ext cx="724513" cy="646331"/>
            </a:xfrm>
            <a:prstGeom prst="rect">
              <a:avLst/>
            </a:prstGeom>
            <a:noFill/>
          </p:spPr>
          <p:txBody>
            <a:bodyPr wrap="square" rtlCol="0">
              <a:spAutoFit/>
            </a:bodyPr>
            <a:lstStyle/>
            <a:p>
              <a:pPr algn="r" latinLnBrk="1"/>
              <a:r>
                <a:rPr lang="en-US" altLang="ko-KR" sz="3600" b="1" dirty="0">
                  <a:solidFill>
                    <a:prstClr val="black">
                      <a:lumMod val="75000"/>
                      <a:lumOff val="25000"/>
                    </a:prstClr>
                  </a:solidFill>
                  <a:latin typeface="Adobe Arabic" panose="02040503050201020203" pitchFamily="18" charset="-78"/>
                  <a:cs typeface="Adobe Arabic" panose="02040503050201020203" pitchFamily="18" charset="-78"/>
                </a:rPr>
                <a:t>02</a:t>
              </a:r>
              <a:endParaRPr lang="ko-KR" altLang="en-US" sz="36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40" name="TextBox 39">
              <a:extLst>
                <a:ext uri="{FF2B5EF4-FFF2-40B4-BE49-F238E27FC236}">
                  <a16:creationId xmlns:a16="http://schemas.microsoft.com/office/drawing/2014/main" xmlns="" id="{D4EDA62D-4952-CDC6-7C82-35916DBC9297}"/>
                </a:ext>
              </a:extLst>
            </p:cNvPr>
            <p:cNvSpPr txBox="1"/>
            <p:nvPr/>
          </p:nvSpPr>
          <p:spPr>
            <a:xfrm>
              <a:off x="6867743" y="2276050"/>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الشفافية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xmlns="" id="{493DCC81-57F0-BD2C-2E3F-23EB318B91ED}"/>
              </a:ext>
            </a:extLst>
          </p:cNvPr>
          <p:cNvGrpSpPr/>
          <p:nvPr/>
        </p:nvGrpSpPr>
        <p:grpSpPr>
          <a:xfrm>
            <a:off x="6707079" y="3114569"/>
            <a:ext cx="3137984" cy="1349429"/>
            <a:chOff x="6707079" y="3114569"/>
            <a:chExt cx="3137984" cy="1349429"/>
          </a:xfrm>
        </p:grpSpPr>
        <p:grpSp>
          <p:nvGrpSpPr>
            <p:cNvPr id="15" name="Group 14">
              <a:extLst>
                <a:ext uri="{FF2B5EF4-FFF2-40B4-BE49-F238E27FC236}">
                  <a16:creationId xmlns:a16="http://schemas.microsoft.com/office/drawing/2014/main" xmlns="" id="{E38FA722-0E8D-33D7-0527-C32A687FF8FF}"/>
                </a:ext>
              </a:extLst>
            </p:cNvPr>
            <p:cNvGrpSpPr/>
            <p:nvPr/>
          </p:nvGrpSpPr>
          <p:grpSpPr>
            <a:xfrm rot="7084136">
              <a:off x="6891490" y="2930158"/>
              <a:ext cx="1060704" cy="1429526"/>
              <a:chOff x="4041649" y="1707654"/>
              <a:chExt cx="1060704" cy="1429526"/>
            </a:xfrm>
          </p:grpSpPr>
          <p:sp>
            <p:nvSpPr>
              <p:cNvPr id="16" name="Isosceles Triangle 2">
                <a:extLst>
                  <a:ext uri="{FF2B5EF4-FFF2-40B4-BE49-F238E27FC236}">
                    <a16:creationId xmlns:a16="http://schemas.microsoft.com/office/drawing/2014/main" xmlns="" id="{8447FC96-B0E4-B617-B50A-CAB339269C7A}"/>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576868">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17" name="Hexagon 16">
                <a:extLst>
                  <a:ext uri="{FF2B5EF4-FFF2-40B4-BE49-F238E27FC236}">
                    <a16:creationId xmlns:a16="http://schemas.microsoft.com/office/drawing/2014/main" xmlns="" id="{B73D10E5-481E-9BCC-BD38-171B6AAF3F2E}"/>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35" name="TextBox 34">
              <a:extLst>
                <a:ext uri="{FF2B5EF4-FFF2-40B4-BE49-F238E27FC236}">
                  <a16:creationId xmlns:a16="http://schemas.microsoft.com/office/drawing/2014/main" xmlns="" id="{F1F0B31E-4046-54AC-32F0-C5FF61503CB8}"/>
                </a:ext>
              </a:extLst>
            </p:cNvPr>
            <p:cNvSpPr txBox="1"/>
            <p:nvPr/>
          </p:nvSpPr>
          <p:spPr>
            <a:xfrm>
              <a:off x="7184892" y="3453353"/>
              <a:ext cx="724513" cy="646331"/>
            </a:xfrm>
            <a:prstGeom prst="rect">
              <a:avLst/>
            </a:prstGeom>
            <a:noFill/>
          </p:spPr>
          <p:txBody>
            <a:bodyPr wrap="square" rtlCol="0">
              <a:spAutoFit/>
            </a:bodyPr>
            <a:lstStyle/>
            <a:p>
              <a:pPr algn="r" latinLnBrk="1"/>
              <a:r>
                <a:rPr lang="en-US" altLang="ko-KR" sz="3600" b="1" dirty="0">
                  <a:solidFill>
                    <a:prstClr val="black">
                      <a:lumMod val="75000"/>
                      <a:lumOff val="25000"/>
                    </a:prstClr>
                  </a:solidFill>
                  <a:latin typeface="Adobe Arabic" panose="02040503050201020203" pitchFamily="18" charset="-78"/>
                  <a:cs typeface="Adobe Arabic" panose="02040503050201020203" pitchFamily="18" charset="-78"/>
                </a:rPr>
                <a:t>03</a:t>
              </a:r>
              <a:endParaRPr lang="ko-KR" altLang="en-US" sz="36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41" name="TextBox 40">
              <a:extLst>
                <a:ext uri="{FF2B5EF4-FFF2-40B4-BE49-F238E27FC236}">
                  <a16:creationId xmlns:a16="http://schemas.microsoft.com/office/drawing/2014/main" xmlns="" id="{E9D98721-4AFD-8FC9-358A-B342B1153A0A}"/>
                </a:ext>
              </a:extLst>
            </p:cNvPr>
            <p:cNvSpPr txBox="1"/>
            <p:nvPr/>
          </p:nvSpPr>
          <p:spPr>
            <a:xfrm>
              <a:off x="7393847" y="3960783"/>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المشاركة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xmlns="" id="{A7FFED60-E98D-E0CC-AD40-88C52B57A333}"/>
              </a:ext>
            </a:extLst>
          </p:cNvPr>
          <p:cNvGrpSpPr/>
          <p:nvPr/>
        </p:nvGrpSpPr>
        <p:grpSpPr>
          <a:xfrm>
            <a:off x="6261087" y="3794400"/>
            <a:ext cx="2451216" cy="2030615"/>
            <a:chOff x="6261087" y="3794400"/>
            <a:chExt cx="2451216" cy="2030615"/>
          </a:xfrm>
        </p:grpSpPr>
        <p:grpSp>
          <p:nvGrpSpPr>
            <p:cNvPr id="18" name="Group 17">
              <a:extLst>
                <a:ext uri="{FF2B5EF4-FFF2-40B4-BE49-F238E27FC236}">
                  <a16:creationId xmlns:a16="http://schemas.microsoft.com/office/drawing/2014/main" xmlns="" id="{E393712E-ECF4-68E5-3B31-028ADAC070A6}"/>
                </a:ext>
              </a:extLst>
            </p:cNvPr>
            <p:cNvGrpSpPr/>
            <p:nvPr/>
          </p:nvGrpSpPr>
          <p:grpSpPr>
            <a:xfrm rot="10800000">
              <a:off x="6499745" y="3794400"/>
              <a:ext cx="1060704" cy="1429526"/>
              <a:chOff x="4041649" y="1707654"/>
              <a:chExt cx="1060704" cy="1429526"/>
            </a:xfrm>
          </p:grpSpPr>
          <p:sp>
            <p:nvSpPr>
              <p:cNvPr id="19" name="Isosceles Triangle 2">
                <a:extLst>
                  <a:ext uri="{FF2B5EF4-FFF2-40B4-BE49-F238E27FC236}">
                    <a16:creationId xmlns:a16="http://schemas.microsoft.com/office/drawing/2014/main" xmlns="" id="{1867FBBE-0535-C05C-04A8-0488C02A9EDF}"/>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2D6A6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26" name="Hexagon 25">
                <a:extLst>
                  <a:ext uri="{FF2B5EF4-FFF2-40B4-BE49-F238E27FC236}">
                    <a16:creationId xmlns:a16="http://schemas.microsoft.com/office/drawing/2014/main" xmlns="" id="{D3C7539E-5DCA-2598-4705-FB6539BC068C}"/>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36" name="TextBox 35">
              <a:extLst>
                <a:ext uri="{FF2B5EF4-FFF2-40B4-BE49-F238E27FC236}">
                  <a16:creationId xmlns:a16="http://schemas.microsoft.com/office/drawing/2014/main" xmlns="" id="{E520F4D0-D813-9A2B-4789-364769227B77}"/>
                </a:ext>
              </a:extLst>
            </p:cNvPr>
            <p:cNvSpPr txBox="1"/>
            <p:nvPr/>
          </p:nvSpPr>
          <p:spPr>
            <a:xfrm>
              <a:off x="6571863" y="4429200"/>
              <a:ext cx="724513" cy="646331"/>
            </a:xfrm>
            <a:prstGeom prst="rect">
              <a:avLst/>
            </a:prstGeom>
            <a:noFill/>
          </p:spPr>
          <p:txBody>
            <a:bodyPr wrap="square" rtlCol="0">
              <a:spAutoFit/>
            </a:bodyPr>
            <a:lstStyle/>
            <a:p>
              <a:pPr algn="r" latinLnBrk="1"/>
              <a:r>
                <a:rPr lang="en-US" altLang="ko-KR" sz="3600" b="1" dirty="0">
                  <a:solidFill>
                    <a:prstClr val="black">
                      <a:lumMod val="75000"/>
                      <a:lumOff val="25000"/>
                    </a:prstClr>
                  </a:solidFill>
                  <a:latin typeface="Adobe Arabic" panose="02040503050201020203" pitchFamily="18" charset="-78"/>
                  <a:cs typeface="Adobe Arabic" panose="02040503050201020203" pitchFamily="18" charset="-78"/>
                </a:rPr>
                <a:t>04</a:t>
              </a:r>
              <a:endParaRPr lang="ko-KR" altLang="en-US" sz="36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42" name="TextBox 41">
              <a:extLst>
                <a:ext uri="{FF2B5EF4-FFF2-40B4-BE49-F238E27FC236}">
                  <a16:creationId xmlns:a16="http://schemas.microsoft.com/office/drawing/2014/main" xmlns="" id="{96F538ED-EE99-34F7-3DBC-187AB299F594}"/>
                </a:ext>
              </a:extLst>
            </p:cNvPr>
            <p:cNvSpPr txBox="1"/>
            <p:nvPr/>
          </p:nvSpPr>
          <p:spPr>
            <a:xfrm>
              <a:off x="6261087" y="5321800"/>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الكفاءة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xmlns="" id="{32FB5CF3-D646-98F5-D3C6-A2AEA452C042}"/>
              </a:ext>
            </a:extLst>
          </p:cNvPr>
          <p:cNvGrpSpPr/>
          <p:nvPr/>
        </p:nvGrpSpPr>
        <p:grpSpPr>
          <a:xfrm>
            <a:off x="3809871" y="4119395"/>
            <a:ext cx="2965732" cy="1752253"/>
            <a:chOff x="3809871" y="4119395"/>
            <a:chExt cx="2965732" cy="1752253"/>
          </a:xfrm>
        </p:grpSpPr>
        <p:grpSp>
          <p:nvGrpSpPr>
            <p:cNvPr id="27" name="Group 26">
              <a:extLst>
                <a:ext uri="{FF2B5EF4-FFF2-40B4-BE49-F238E27FC236}">
                  <a16:creationId xmlns:a16="http://schemas.microsoft.com/office/drawing/2014/main" xmlns="" id="{CCA40171-C692-5B92-95B8-1CF1E321C42C}"/>
                </a:ext>
              </a:extLst>
            </p:cNvPr>
            <p:cNvGrpSpPr/>
            <p:nvPr/>
          </p:nvGrpSpPr>
          <p:grpSpPr>
            <a:xfrm rot="14480428">
              <a:off x="5530488" y="3934984"/>
              <a:ext cx="1060704" cy="1429526"/>
              <a:chOff x="4041649" y="1707654"/>
              <a:chExt cx="1060704" cy="1429526"/>
            </a:xfrm>
          </p:grpSpPr>
          <p:sp>
            <p:nvSpPr>
              <p:cNvPr id="28" name="Isosceles Triangle 2">
                <a:extLst>
                  <a:ext uri="{FF2B5EF4-FFF2-40B4-BE49-F238E27FC236}">
                    <a16:creationId xmlns:a16="http://schemas.microsoft.com/office/drawing/2014/main" xmlns="" id="{322B0E90-F021-76C8-4B94-8AA4F5F44A97}"/>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65A1A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29" name="Hexagon 28">
                <a:extLst>
                  <a:ext uri="{FF2B5EF4-FFF2-40B4-BE49-F238E27FC236}">
                    <a16:creationId xmlns:a16="http://schemas.microsoft.com/office/drawing/2014/main" xmlns="" id="{7F834581-7519-C0B3-BD12-A02FAF61A65D}"/>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37" name="TextBox 36">
              <a:extLst>
                <a:ext uri="{FF2B5EF4-FFF2-40B4-BE49-F238E27FC236}">
                  <a16:creationId xmlns:a16="http://schemas.microsoft.com/office/drawing/2014/main" xmlns="" id="{8BE8BE87-BE23-01DF-CD69-1D686712D9D8}"/>
                </a:ext>
              </a:extLst>
            </p:cNvPr>
            <p:cNvSpPr txBox="1"/>
            <p:nvPr/>
          </p:nvSpPr>
          <p:spPr>
            <a:xfrm>
              <a:off x="5344310" y="4475635"/>
              <a:ext cx="724513" cy="646331"/>
            </a:xfrm>
            <a:prstGeom prst="rect">
              <a:avLst/>
            </a:prstGeom>
            <a:noFill/>
          </p:spPr>
          <p:txBody>
            <a:bodyPr wrap="square" rtlCol="0">
              <a:spAutoFit/>
            </a:bodyPr>
            <a:lstStyle/>
            <a:p>
              <a:pPr algn="r" latinLnBrk="1"/>
              <a:r>
                <a:rPr lang="en-US" altLang="ko-KR" sz="3600" b="1" dirty="0">
                  <a:solidFill>
                    <a:prstClr val="black">
                      <a:lumMod val="75000"/>
                      <a:lumOff val="25000"/>
                    </a:prstClr>
                  </a:solidFill>
                  <a:latin typeface="Adobe Arabic" panose="02040503050201020203" pitchFamily="18" charset="-78"/>
                  <a:cs typeface="Adobe Arabic" panose="02040503050201020203" pitchFamily="18" charset="-78"/>
                </a:rPr>
                <a:t>05</a:t>
              </a:r>
              <a:endParaRPr lang="ko-KR" altLang="en-US" sz="36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43" name="TextBox 42">
              <a:extLst>
                <a:ext uri="{FF2B5EF4-FFF2-40B4-BE49-F238E27FC236}">
                  <a16:creationId xmlns:a16="http://schemas.microsoft.com/office/drawing/2014/main" xmlns="" id="{D35A1A72-59DB-D8FA-94C4-726E1B6A0555}"/>
                </a:ext>
              </a:extLst>
            </p:cNvPr>
            <p:cNvSpPr txBox="1"/>
            <p:nvPr/>
          </p:nvSpPr>
          <p:spPr>
            <a:xfrm>
              <a:off x="3809871" y="5368433"/>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الأمان والخصوصية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48">
            <a:extLst>
              <a:ext uri="{FF2B5EF4-FFF2-40B4-BE49-F238E27FC236}">
                <a16:creationId xmlns:a16="http://schemas.microsoft.com/office/drawing/2014/main" xmlns="" id="{46A3958A-0A8E-F4AD-27A8-C8B5C06E3167}"/>
              </a:ext>
            </a:extLst>
          </p:cNvPr>
          <p:cNvGrpSpPr/>
          <p:nvPr/>
        </p:nvGrpSpPr>
        <p:grpSpPr>
          <a:xfrm>
            <a:off x="2942731" y="3328385"/>
            <a:ext cx="3182981" cy="1216260"/>
            <a:chOff x="2942731" y="3328385"/>
            <a:chExt cx="3182981" cy="1216260"/>
          </a:xfrm>
        </p:grpSpPr>
        <p:grpSp>
          <p:nvGrpSpPr>
            <p:cNvPr id="30" name="Group 29">
              <a:extLst>
                <a:ext uri="{FF2B5EF4-FFF2-40B4-BE49-F238E27FC236}">
                  <a16:creationId xmlns:a16="http://schemas.microsoft.com/office/drawing/2014/main" xmlns="" id="{A4DB8A4B-C0E2-0399-0BDC-201DD62C9F52}"/>
                </a:ext>
              </a:extLst>
            </p:cNvPr>
            <p:cNvGrpSpPr/>
            <p:nvPr/>
          </p:nvGrpSpPr>
          <p:grpSpPr>
            <a:xfrm rot="18000000">
              <a:off x="4880597" y="3143974"/>
              <a:ext cx="1060704" cy="1429526"/>
              <a:chOff x="4041649" y="1707654"/>
              <a:chExt cx="1060704" cy="1429526"/>
            </a:xfrm>
          </p:grpSpPr>
          <p:sp>
            <p:nvSpPr>
              <p:cNvPr id="31" name="Isosceles Triangle 2">
                <a:extLst>
                  <a:ext uri="{FF2B5EF4-FFF2-40B4-BE49-F238E27FC236}">
                    <a16:creationId xmlns:a16="http://schemas.microsoft.com/office/drawing/2014/main" xmlns="" id="{2D01C81F-E712-D346-E18D-A86C8052623D}"/>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CBCBC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sp>
            <p:nvSpPr>
              <p:cNvPr id="32" name="Hexagon 31">
                <a:extLst>
                  <a:ext uri="{FF2B5EF4-FFF2-40B4-BE49-F238E27FC236}">
                    <a16:creationId xmlns:a16="http://schemas.microsoft.com/office/drawing/2014/main" xmlns="" id="{6839E53A-BF5A-B91F-9378-347450C5EEB7}"/>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38" name="TextBox 37">
              <a:extLst>
                <a:ext uri="{FF2B5EF4-FFF2-40B4-BE49-F238E27FC236}">
                  <a16:creationId xmlns:a16="http://schemas.microsoft.com/office/drawing/2014/main" xmlns="" id="{BD398599-7DCD-C819-191E-DE092127714E}"/>
                </a:ext>
              </a:extLst>
            </p:cNvPr>
            <p:cNvSpPr txBox="1"/>
            <p:nvPr/>
          </p:nvSpPr>
          <p:spPr>
            <a:xfrm>
              <a:off x="4674218" y="3421182"/>
              <a:ext cx="724513" cy="646331"/>
            </a:xfrm>
            <a:prstGeom prst="rect">
              <a:avLst/>
            </a:prstGeom>
            <a:noFill/>
          </p:spPr>
          <p:txBody>
            <a:bodyPr wrap="square" rtlCol="0">
              <a:spAutoFit/>
            </a:bodyPr>
            <a:lstStyle/>
            <a:p>
              <a:pPr algn="r" latinLnBrk="1"/>
              <a:r>
                <a:rPr lang="en-US" altLang="ko-KR" sz="3600" b="1" dirty="0">
                  <a:solidFill>
                    <a:prstClr val="black">
                      <a:lumMod val="75000"/>
                      <a:lumOff val="25000"/>
                    </a:prstClr>
                  </a:solidFill>
                  <a:latin typeface="Adobe Arabic" panose="02040503050201020203" pitchFamily="18" charset="-78"/>
                  <a:cs typeface="Adobe Arabic" panose="02040503050201020203" pitchFamily="18" charset="-78"/>
                </a:rPr>
                <a:t>06</a:t>
              </a:r>
              <a:endParaRPr lang="ko-KR" altLang="en-US" sz="36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44" name="TextBox 43">
              <a:extLst>
                <a:ext uri="{FF2B5EF4-FFF2-40B4-BE49-F238E27FC236}">
                  <a16:creationId xmlns:a16="http://schemas.microsoft.com/office/drawing/2014/main" xmlns="" id="{F5F65E90-BBA7-75E7-DE2F-355C557B4504}"/>
                </a:ext>
              </a:extLst>
            </p:cNvPr>
            <p:cNvSpPr txBox="1"/>
            <p:nvPr/>
          </p:nvSpPr>
          <p:spPr>
            <a:xfrm>
              <a:off x="2942731" y="4041430"/>
              <a:ext cx="2451216"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الاستدامة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1"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9530788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الحوكمة وأهميتها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26920C89-A3E7-A4E8-B7A8-00EE0A159C6B}"/>
              </a:ext>
            </a:extLst>
          </p:cNvPr>
          <p:cNvSpPr txBox="1"/>
          <p:nvPr/>
        </p:nvSpPr>
        <p:spPr>
          <a:xfrm>
            <a:off x="1789814" y="1973190"/>
            <a:ext cx="8612372" cy="1708160"/>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تُشير الحوكمة إلى مجموعة القواعد والعمليات والممارسات التي تحدد كيفية إدارة المؤسسات وتنظيمها. وتركز على تحقيق التوازن بين مصالح مختلف الأطراف المعنية، مثل المساهمين، والإدارة، والعملاء، والمجتمع. تسعى الحوكمة إلى ضمان الشفافية والمساءلة والنزاهة في الأعمال.</a:t>
            </a:r>
            <a:endParaRPr lang="en-US" sz="2400" dirty="0">
              <a:solidFill>
                <a:srgbClr val="000000"/>
              </a:solidFill>
              <a:ea typeface="Calibri" panose="020F0502020204030204" pitchFamily="34" charset="0"/>
              <a:cs typeface="Sakkal Majalla" panose="02000000000000000000" pitchFamily="2" charset="-78"/>
            </a:endParaRPr>
          </a:p>
        </p:txBody>
      </p:sp>
      <p:pic>
        <p:nvPicPr>
          <p:cNvPr id="11" name="Picture 10" descr="A person running with a briefcase and a cell phone&#10;&#10;Description automatically generated">
            <a:extLst>
              <a:ext uri="{FF2B5EF4-FFF2-40B4-BE49-F238E27FC236}">
                <a16:creationId xmlns:a16="http://schemas.microsoft.com/office/drawing/2014/main" xmlns="" id="{DD2C8965-FACE-3457-146F-6FEDBAF630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7642" y="3485518"/>
            <a:ext cx="3960980" cy="3960980"/>
          </a:xfrm>
          <a:prstGeom prst="rect">
            <a:avLst/>
          </a:prstGeom>
        </p:spPr>
      </p:pic>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7671401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تقييم أداء الحوكمة في البيئة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9D120480-1346-05A7-EE63-ADA0788A76E4}"/>
              </a:ext>
            </a:extLst>
          </p:cNvPr>
          <p:cNvSpPr txBox="1"/>
          <p:nvPr/>
        </p:nvSpPr>
        <p:spPr>
          <a:xfrm>
            <a:off x="4794421" y="2651197"/>
            <a:ext cx="6418799" cy="2262158"/>
          </a:xfrm>
          <a:prstGeom prst="rect">
            <a:avLst/>
          </a:prstGeom>
          <a:noFill/>
        </p:spPr>
        <p:txBody>
          <a:bodyPr wrap="square">
            <a:spAutoFit/>
          </a:bodyPr>
          <a:lstStyle/>
          <a:p>
            <a:pPr marL="342900" indent="-342900" algn="r" rtl="1">
              <a:lnSpc>
                <a:spcPct val="150000"/>
              </a:lnSpc>
              <a:spcAft>
                <a:spcPts val="800"/>
              </a:spcAft>
              <a:buSzPct val="150000"/>
              <a:buBlip>
                <a:blip r:embed="rId3"/>
              </a:buBlip>
            </a:pPr>
            <a:r>
              <a:rPr lang="ar-SA" sz="2400" dirty="0">
                <a:solidFill>
                  <a:srgbClr val="000000"/>
                </a:solidFill>
                <a:ea typeface="Calibri" panose="020F0502020204030204" pitchFamily="34" charset="0"/>
                <a:cs typeface="Sakkal Majalla" panose="02000000000000000000" pitchFamily="2" charset="-78"/>
              </a:rPr>
              <a:t>في العصر الرقمي، أصبحت الحوكمة الرقمية جزءاً أساسياً من عملية تحسين الأداء المؤسسي وتعزيز الشفافية والمشاركة. لتقييم أداء الحوكمة في البيئة الرقمية، يتم استخدام مجموعة من الأدوات التي تساعد في تحليل وتقييم فعالية العمليات والأنظمة</a:t>
            </a:r>
            <a:endParaRPr lang="en-US" sz="2400" dirty="0">
              <a:solidFill>
                <a:srgbClr val="000000"/>
              </a:solidFill>
              <a:ea typeface="Calibri" panose="020F0502020204030204" pitchFamily="34" charset="0"/>
              <a:cs typeface="Sakkal Majalla" panose="02000000000000000000" pitchFamily="2" charset="-78"/>
            </a:endParaRPr>
          </a:p>
        </p:txBody>
      </p:sp>
      <p:pic>
        <p:nvPicPr>
          <p:cNvPr id="11" name="Picture 10">
            <a:extLst>
              <a:ext uri="{FF2B5EF4-FFF2-40B4-BE49-F238E27FC236}">
                <a16:creationId xmlns:a16="http://schemas.microsoft.com/office/drawing/2014/main" xmlns="" id="{37D3DB87-BE67-0DCA-05B5-5D392B87F63D}"/>
              </a:ext>
            </a:extLst>
          </p:cNvPr>
          <p:cNvPicPr>
            <a:picLocks noChangeAspect="1"/>
          </p:cNvPicPr>
          <p:nvPr/>
        </p:nvPicPr>
        <p:blipFill>
          <a:blip r:embed="rId4"/>
          <a:stretch>
            <a:fillRect/>
          </a:stretch>
        </p:blipFill>
        <p:spPr>
          <a:xfrm>
            <a:off x="353244" y="2413082"/>
            <a:ext cx="4441177" cy="3517897"/>
          </a:xfrm>
          <a:prstGeom prst="rect">
            <a:avLst/>
          </a:prstGeom>
        </p:spPr>
      </p:pic>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28222413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تقييم أداء الحوكمة في البيئة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0E47B842-D23C-5B79-1158-68CD6D644ADA}"/>
              </a:ext>
            </a:extLst>
          </p:cNvPr>
          <p:cNvGrpSpPr/>
          <p:nvPr/>
        </p:nvGrpSpPr>
        <p:grpSpPr>
          <a:xfrm>
            <a:off x="6379530" y="2354135"/>
            <a:ext cx="3508216" cy="907749"/>
            <a:chOff x="4178014" y="2342104"/>
            <a:chExt cx="3508216" cy="907749"/>
          </a:xfrm>
        </p:grpSpPr>
        <p:grpSp>
          <p:nvGrpSpPr>
            <p:cNvPr id="9" name="Group 8">
              <a:extLst>
                <a:ext uri="{FF2B5EF4-FFF2-40B4-BE49-F238E27FC236}">
                  <a16:creationId xmlns:a16="http://schemas.microsoft.com/office/drawing/2014/main" xmlns="" id="{B2974517-A1DB-CC8F-F7B8-276EDEC7D8D4}"/>
                </a:ext>
              </a:extLst>
            </p:cNvPr>
            <p:cNvGrpSpPr/>
            <p:nvPr/>
          </p:nvGrpSpPr>
          <p:grpSpPr>
            <a:xfrm flipH="1">
              <a:off x="4178014" y="2342104"/>
              <a:ext cx="3465323" cy="879147"/>
              <a:chOff x="3755356" y="1371409"/>
              <a:chExt cx="4744954" cy="1203788"/>
            </a:xfrm>
          </p:grpSpPr>
          <p:sp>
            <p:nvSpPr>
              <p:cNvPr id="12" name="사각형: 둥근 모서리 33">
                <a:extLst>
                  <a:ext uri="{FF2B5EF4-FFF2-40B4-BE49-F238E27FC236}">
                    <a16:creationId xmlns:a16="http://schemas.microsoft.com/office/drawing/2014/main" xmlns="" id="{11F53B39-7BF7-1D4E-75D2-AFF1FCBC8A94}"/>
                  </a:ext>
                </a:extLst>
              </p:cNvPr>
              <p:cNvSpPr/>
              <p:nvPr/>
            </p:nvSpPr>
            <p:spPr>
              <a:xfrm>
                <a:off x="4216310" y="1394183"/>
                <a:ext cx="4284000" cy="1158240"/>
              </a:xfrm>
              <a:prstGeom prst="roundRect">
                <a:avLst>
                  <a:gd name="adj" fmla="val 8396"/>
                </a:avLst>
              </a:prstGeom>
              <a:solidFill>
                <a:sysClr val="window" lastClr="FFFFFF"/>
              </a:solidFill>
              <a:ln w="381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nvGrpSpPr>
              <p:cNvPr id="13" name="그룹 34">
                <a:extLst>
                  <a:ext uri="{FF2B5EF4-FFF2-40B4-BE49-F238E27FC236}">
                    <a16:creationId xmlns:a16="http://schemas.microsoft.com/office/drawing/2014/main" xmlns="" id="{352E8B41-5B6D-B90E-E44E-E01263D0B306}"/>
                  </a:ext>
                </a:extLst>
              </p:cNvPr>
              <p:cNvGrpSpPr/>
              <p:nvPr/>
            </p:nvGrpSpPr>
            <p:grpSpPr>
              <a:xfrm>
                <a:off x="3755356" y="1371409"/>
                <a:ext cx="856210" cy="1203788"/>
                <a:chOff x="4335987" y="774785"/>
                <a:chExt cx="887766" cy="1248156"/>
              </a:xfrm>
            </p:grpSpPr>
            <p:sp>
              <p:nvSpPr>
                <p:cNvPr id="14" name="이등변 삼각형 35">
                  <a:extLst>
                    <a:ext uri="{FF2B5EF4-FFF2-40B4-BE49-F238E27FC236}">
                      <a16:creationId xmlns:a16="http://schemas.microsoft.com/office/drawing/2014/main" xmlns="" id="{FC2A9ABF-A214-2A76-BB79-68C59FA66770}"/>
                    </a:ext>
                  </a:extLst>
                </p:cNvPr>
                <p:cNvSpPr/>
                <p:nvPr/>
              </p:nvSpPr>
              <p:spPr>
                <a:xfrm rot="5400000">
                  <a:off x="4155792" y="954980"/>
                  <a:ext cx="1248156" cy="887766"/>
                </a:xfrm>
                <a:prstGeom prst="triangl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15" name="이등변 삼각형 36">
                  <a:extLst>
                    <a:ext uri="{FF2B5EF4-FFF2-40B4-BE49-F238E27FC236}">
                      <a16:creationId xmlns:a16="http://schemas.microsoft.com/office/drawing/2014/main" xmlns="" id="{56D29633-1AC6-A26D-B325-3EB9E08198D4}"/>
                    </a:ext>
                  </a:extLst>
                </p:cNvPr>
                <p:cNvSpPr/>
                <p:nvPr/>
              </p:nvSpPr>
              <p:spPr>
                <a:xfrm rot="5400000">
                  <a:off x="4284886" y="1008637"/>
                  <a:ext cx="1097280" cy="780453"/>
                </a:xfrm>
                <a:prstGeom prst="triangl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grpSp>
        <p:sp>
          <p:nvSpPr>
            <p:cNvPr id="10" name="TextBox 9">
              <a:extLst>
                <a:ext uri="{FF2B5EF4-FFF2-40B4-BE49-F238E27FC236}">
                  <a16:creationId xmlns:a16="http://schemas.microsoft.com/office/drawing/2014/main" xmlns="" id="{A88BE3FF-26C8-0E47-DEE3-13208792C9B5}"/>
                </a:ext>
              </a:extLst>
            </p:cNvPr>
            <p:cNvSpPr txBox="1"/>
            <p:nvPr/>
          </p:nvSpPr>
          <p:spPr>
            <a:xfrm>
              <a:off x="4410446" y="2342104"/>
              <a:ext cx="2376837" cy="907749"/>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مؤشرات الأداء الرئيسية</a:t>
              </a:r>
              <a:r>
                <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(KPIs)</a:t>
              </a:r>
            </a:p>
          </p:txBody>
        </p:sp>
        <p:sp>
          <p:nvSpPr>
            <p:cNvPr id="11" name="TextBox 10">
              <a:extLst>
                <a:ext uri="{FF2B5EF4-FFF2-40B4-BE49-F238E27FC236}">
                  <a16:creationId xmlns:a16="http://schemas.microsoft.com/office/drawing/2014/main" xmlns="" id="{31CAFEB8-EE70-5A00-AA00-811793CE01A4}"/>
                </a:ext>
              </a:extLst>
            </p:cNvPr>
            <p:cNvSpPr txBox="1"/>
            <p:nvPr/>
          </p:nvSpPr>
          <p:spPr>
            <a:xfrm>
              <a:off x="7009370" y="2549626"/>
              <a:ext cx="676860" cy="417871"/>
            </a:xfrm>
            <a:prstGeom prst="rect">
              <a:avLst/>
            </a:prstGeom>
            <a:noFill/>
          </p:spPr>
          <p:txBody>
            <a:bodyPr wrap="square">
              <a:spAutoFit/>
            </a:bodyPr>
            <a:lstStyle/>
            <a:p>
              <a:pPr algn="ctr">
                <a:lnSpc>
                  <a:spcPct val="115000"/>
                </a:lnSpc>
              </a:pPr>
              <a:r>
                <a:rPr lang="en-US" sz="2000"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1</a:t>
              </a:r>
              <a:endPar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xmlns="" id="{1963BBC4-1D68-BE0E-EA2E-9D72C31F1242}"/>
              </a:ext>
            </a:extLst>
          </p:cNvPr>
          <p:cNvGrpSpPr/>
          <p:nvPr/>
        </p:nvGrpSpPr>
        <p:grpSpPr>
          <a:xfrm>
            <a:off x="6379530" y="3427726"/>
            <a:ext cx="3465323" cy="879147"/>
            <a:chOff x="4178014" y="3415695"/>
            <a:chExt cx="3465323" cy="879147"/>
          </a:xfrm>
        </p:grpSpPr>
        <p:grpSp>
          <p:nvGrpSpPr>
            <p:cNvPr id="17" name="Group 16">
              <a:extLst>
                <a:ext uri="{FF2B5EF4-FFF2-40B4-BE49-F238E27FC236}">
                  <a16:creationId xmlns:a16="http://schemas.microsoft.com/office/drawing/2014/main" xmlns="" id="{10C4224E-A931-9766-95AF-7735C9343447}"/>
                </a:ext>
              </a:extLst>
            </p:cNvPr>
            <p:cNvGrpSpPr/>
            <p:nvPr/>
          </p:nvGrpSpPr>
          <p:grpSpPr>
            <a:xfrm flipH="1">
              <a:off x="4178014" y="3415695"/>
              <a:ext cx="3465323" cy="879147"/>
              <a:chOff x="3755356" y="1371409"/>
              <a:chExt cx="4744954" cy="1203788"/>
            </a:xfrm>
          </p:grpSpPr>
          <p:sp>
            <p:nvSpPr>
              <p:cNvPr id="26" name="사각형: 둥근 모서리 33">
                <a:extLst>
                  <a:ext uri="{FF2B5EF4-FFF2-40B4-BE49-F238E27FC236}">
                    <a16:creationId xmlns:a16="http://schemas.microsoft.com/office/drawing/2014/main" xmlns="" id="{06F14506-358F-B485-6EC8-A2A12C88B9B2}"/>
                  </a:ext>
                </a:extLst>
              </p:cNvPr>
              <p:cNvSpPr/>
              <p:nvPr/>
            </p:nvSpPr>
            <p:spPr>
              <a:xfrm>
                <a:off x="4216310" y="1394183"/>
                <a:ext cx="4284000" cy="1158240"/>
              </a:xfrm>
              <a:prstGeom prst="roundRect">
                <a:avLst>
                  <a:gd name="adj" fmla="val 8396"/>
                </a:avLst>
              </a:prstGeom>
              <a:solidFill>
                <a:sysClr val="window" lastClr="FFFFFF"/>
              </a:solidFill>
              <a:ln w="38100" cap="flat"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nvGrpSpPr>
              <p:cNvPr id="27" name="그룹 34">
                <a:extLst>
                  <a:ext uri="{FF2B5EF4-FFF2-40B4-BE49-F238E27FC236}">
                    <a16:creationId xmlns:a16="http://schemas.microsoft.com/office/drawing/2014/main" xmlns="" id="{356014C3-C014-FCAC-A5F3-3A492FCB4CA9}"/>
                  </a:ext>
                </a:extLst>
              </p:cNvPr>
              <p:cNvGrpSpPr/>
              <p:nvPr/>
            </p:nvGrpSpPr>
            <p:grpSpPr>
              <a:xfrm>
                <a:off x="3755356" y="1371409"/>
                <a:ext cx="856210" cy="1203788"/>
                <a:chOff x="4335987" y="774785"/>
                <a:chExt cx="887766" cy="1248156"/>
              </a:xfrm>
            </p:grpSpPr>
            <p:sp>
              <p:nvSpPr>
                <p:cNvPr id="28" name="이등변 삼각형 35">
                  <a:extLst>
                    <a:ext uri="{FF2B5EF4-FFF2-40B4-BE49-F238E27FC236}">
                      <a16:creationId xmlns:a16="http://schemas.microsoft.com/office/drawing/2014/main" xmlns="" id="{A8BD5537-30C8-1FD4-F05F-963B72181390}"/>
                    </a:ext>
                  </a:extLst>
                </p:cNvPr>
                <p:cNvSpPr/>
                <p:nvPr/>
              </p:nvSpPr>
              <p:spPr>
                <a:xfrm rot="5400000">
                  <a:off x="4155792" y="954980"/>
                  <a:ext cx="1248156" cy="887766"/>
                </a:xfrm>
                <a:prstGeom prst="triangle">
                  <a:avLst/>
                </a:prstGeom>
                <a:solidFill>
                  <a:srgbClr val="2D6A6D"/>
                </a:solidFill>
                <a:ln w="12700" cap="flat"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29" name="이등변 삼각형 36">
                  <a:extLst>
                    <a:ext uri="{FF2B5EF4-FFF2-40B4-BE49-F238E27FC236}">
                      <a16:creationId xmlns:a16="http://schemas.microsoft.com/office/drawing/2014/main" xmlns="" id="{B5364D47-0690-0F54-D20C-F447C1AFEE36}"/>
                    </a:ext>
                  </a:extLst>
                </p:cNvPr>
                <p:cNvSpPr/>
                <p:nvPr/>
              </p:nvSpPr>
              <p:spPr>
                <a:xfrm rot="5400000">
                  <a:off x="4284886" y="1008637"/>
                  <a:ext cx="1097280" cy="780453"/>
                </a:xfrm>
                <a:prstGeom prst="triangle">
                  <a:avLst/>
                </a:prstGeom>
                <a:solidFill>
                  <a:srgbClr val="3D8E92"/>
                </a:solidFill>
                <a:ln w="12700" cap="flat"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grpSp>
        <p:sp>
          <p:nvSpPr>
            <p:cNvPr id="18" name="TextBox 17">
              <a:extLst>
                <a:ext uri="{FF2B5EF4-FFF2-40B4-BE49-F238E27FC236}">
                  <a16:creationId xmlns:a16="http://schemas.microsoft.com/office/drawing/2014/main" xmlns="" id="{F1DC0F2E-0113-2AFD-CF9F-B7B5BC5D5045}"/>
                </a:ext>
              </a:extLst>
            </p:cNvPr>
            <p:cNvSpPr txBox="1"/>
            <p:nvPr/>
          </p:nvSpPr>
          <p:spPr>
            <a:xfrm>
              <a:off x="4410446" y="3655021"/>
              <a:ext cx="2376837"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تحليل البيانات الضخمة</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xmlns="" id="{139A4E06-1443-FA45-2E1F-EB37FE04BBDE}"/>
                </a:ext>
              </a:extLst>
            </p:cNvPr>
            <p:cNvSpPr txBox="1"/>
            <p:nvPr/>
          </p:nvSpPr>
          <p:spPr>
            <a:xfrm>
              <a:off x="6966477" y="3623217"/>
              <a:ext cx="676860" cy="417871"/>
            </a:xfrm>
            <a:prstGeom prst="rect">
              <a:avLst/>
            </a:prstGeom>
            <a:noFill/>
          </p:spPr>
          <p:txBody>
            <a:bodyPr wrap="square">
              <a:spAutoFit/>
            </a:bodyPr>
            <a:lstStyle/>
            <a:p>
              <a:pPr algn="ctr">
                <a:lnSpc>
                  <a:spcPct val="115000"/>
                </a:lnSpc>
              </a:pPr>
              <a:r>
                <a:rPr lang="en-US" sz="2000"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2</a:t>
              </a:r>
              <a:endPar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xmlns="" id="{35F04211-2BC5-10AA-CD4A-67667AD8AE58}"/>
              </a:ext>
            </a:extLst>
          </p:cNvPr>
          <p:cNvGrpSpPr/>
          <p:nvPr/>
        </p:nvGrpSpPr>
        <p:grpSpPr>
          <a:xfrm>
            <a:off x="6379530" y="4501317"/>
            <a:ext cx="3465323" cy="879147"/>
            <a:chOff x="4178014" y="4489286"/>
            <a:chExt cx="3465323" cy="879147"/>
          </a:xfrm>
        </p:grpSpPr>
        <p:grpSp>
          <p:nvGrpSpPr>
            <p:cNvPr id="31" name="Group 30">
              <a:extLst>
                <a:ext uri="{FF2B5EF4-FFF2-40B4-BE49-F238E27FC236}">
                  <a16:creationId xmlns:a16="http://schemas.microsoft.com/office/drawing/2014/main" xmlns="" id="{010DA4F9-DDDD-0247-179A-A376812A9CDC}"/>
                </a:ext>
              </a:extLst>
            </p:cNvPr>
            <p:cNvGrpSpPr/>
            <p:nvPr/>
          </p:nvGrpSpPr>
          <p:grpSpPr>
            <a:xfrm flipH="1">
              <a:off x="4178014" y="4489286"/>
              <a:ext cx="3465323" cy="879147"/>
              <a:chOff x="3755356" y="1371409"/>
              <a:chExt cx="4744954" cy="1203788"/>
            </a:xfrm>
          </p:grpSpPr>
          <p:sp>
            <p:nvSpPr>
              <p:cNvPr id="34" name="사각형: 둥근 모서리 33">
                <a:extLst>
                  <a:ext uri="{FF2B5EF4-FFF2-40B4-BE49-F238E27FC236}">
                    <a16:creationId xmlns:a16="http://schemas.microsoft.com/office/drawing/2014/main" xmlns="" id="{342A88D3-78FE-DFB1-10A5-100819330F56}"/>
                  </a:ext>
                </a:extLst>
              </p:cNvPr>
              <p:cNvSpPr/>
              <p:nvPr/>
            </p:nvSpPr>
            <p:spPr>
              <a:xfrm>
                <a:off x="4216310" y="1394183"/>
                <a:ext cx="4284000" cy="1158240"/>
              </a:xfrm>
              <a:prstGeom prst="roundRect">
                <a:avLst>
                  <a:gd name="adj" fmla="val 8396"/>
                </a:avLst>
              </a:prstGeom>
              <a:solidFill>
                <a:sysClr val="window" lastClr="FFFFFF"/>
              </a:solidFill>
              <a:ln w="38100" cap="flat" cmpd="sng" algn="ctr">
                <a:solidFill>
                  <a:srgbClr val="77777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nvGrpSpPr>
              <p:cNvPr id="35" name="그룹 34">
                <a:extLst>
                  <a:ext uri="{FF2B5EF4-FFF2-40B4-BE49-F238E27FC236}">
                    <a16:creationId xmlns:a16="http://schemas.microsoft.com/office/drawing/2014/main" xmlns="" id="{C72383DC-59A0-C0CF-1A7C-7006AE965B10}"/>
                  </a:ext>
                </a:extLst>
              </p:cNvPr>
              <p:cNvGrpSpPr/>
              <p:nvPr/>
            </p:nvGrpSpPr>
            <p:grpSpPr>
              <a:xfrm>
                <a:off x="3755356" y="1371409"/>
                <a:ext cx="856210" cy="1203788"/>
                <a:chOff x="4335987" y="774785"/>
                <a:chExt cx="887766" cy="1248156"/>
              </a:xfrm>
            </p:grpSpPr>
            <p:sp>
              <p:nvSpPr>
                <p:cNvPr id="36" name="이등변 삼각형 35">
                  <a:extLst>
                    <a:ext uri="{FF2B5EF4-FFF2-40B4-BE49-F238E27FC236}">
                      <a16:creationId xmlns:a16="http://schemas.microsoft.com/office/drawing/2014/main" xmlns="" id="{36B9C35B-21BB-51CB-7CC1-92BEEAB69391}"/>
                    </a:ext>
                  </a:extLst>
                </p:cNvPr>
                <p:cNvSpPr/>
                <p:nvPr/>
              </p:nvSpPr>
              <p:spPr>
                <a:xfrm rot="5400000">
                  <a:off x="4155792" y="954980"/>
                  <a:ext cx="1248156" cy="887766"/>
                </a:xfrm>
                <a:prstGeom prst="triangle">
                  <a:avLst/>
                </a:prstGeom>
                <a:solidFill>
                  <a:srgbClr val="7777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7" name="이등변 삼각형 36">
                  <a:extLst>
                    <a:ext uri="{FF2B5EF4-FFF2-40B4-BE49-F238E27FC236}">
                      <a16:creationId xmlns:a16="http://schemas.microsoft.com/office/drawing/2014/main" xmlns="" id="{BE25AC9C-FB6B-004A-489C-93971F9D0B8C}"/>
                    </a:ext>
                  </a:extLst>
                </p:cNvPr>
                <p:cNvSpPr/>
                <p:nvPr/>
              </p:nvSpPr>
              <p:spPr>
                <a:xfrm rot="5400000">
                  <a:off x="4284886" y="1008637"/>
                  <a:ext cx="1097280" cy="780453"/>
                </a:xfrm>
                <a:prstGeom prst="triangle">
                  <a:avLst/>
                </a:prstGeom>
                <a:solidFill>
                  <a:srgbClr val="B0B0B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grpSp>
        <p:sp>
          <p:nvSpPr>
            <p:cNvPr id="32" name="TextBox 31">
              <a:extLst>
                <a:ext uri="{FF2B5EF4-FFF2-40B4-BE49-F238E27FC236}">
                  <a16:creationId xmlns:a16="http://schemas.microsoft.com/office/drawing/2014/main" xmlns="" id="{AFFAA50F-C115-90E0-BB0E-302ACF0A5DDF}"/>
                </a:ext>
              </a:extLst>
            </p:cNvPr>
            <p:cNvSpPr txBox="1"/>
            <p:nvPr/>
          </p:nvSpPr>
          <p:spPr>
            <a:xfrm>
              <a:off x="4411226" y="4728612"/>
              <a:ext cx="2376837"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التقييم الذاتي والمؤسسي</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xmlns="" id="{A7EE418D-D2F3-841D-811F-F56115ED834C}"/>
                </a:ext>
              </a:extLst>
            </p:cNvPr>
            <p:cNvSpPr txBox="1"/>
            <p:nvPr/>
          </p:nvSpPr>
          <p:spPr>
            <a:xfrm>
              <a:off x="6966477" y="4733311"/>
              <a:ext cx="676860" cy="417871"/>
            </a:xfrm>
            <a:prstGeom prst="rect">
              <a:avLst/>
            </a:prstGeom>
            <a:noFill/>
          </p:spPr>
          <p:txBody>
            <a:bodyPr wrap="square">
              <a:spAutoFit/>
            </a:bodyPr>
            <a:lstStyle/>
            <a:p>
              <a:pPr algn="ctr">
                <a:lnSpc>
                  <a:spcPct val="115000"/>
                </a:lnSpc>
              </a:pPr>
              <a:r>
                <a:rPr lang="en-US" sz="2000"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3</a:t>
              </a:r>
              <a:endPar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xmlns="" id="{7979B6DB-74A5-F337-FB60-C2EEC8E66313}"/>
              </a:ext>
            </a:extLst>
          </p:cNvPr>
          <p:cNvGrpSpPr/>
          <p:nvPr/>
        </p:nvGrpSpPr>
        <p:grpSpPr>
          <a:xfrm>
            <a:off x="2264730" y="2342104"/>
            <a:ext cx="3508216" cy="879147"/>
            <a:chOff x="4178014" y="2342104"/>
            <a:chExt cx="3508216" cy="879147"/>
          </a:xfrm>
        </p:grpSpPr>
        <p:grpSp>
          <p:nvGrpSpPr>
            <p:cNvPr id="39" name="Group 38">
              <a:extLst>
                <a:ext uri="{FF2B5EF4-FFF2-40B4-BE49-F238E27FC236}">
                  <a16:creationId xmlns:a16="http://schemas.microsoft.com/office/drawing/2014/main" xmlns="" id="{A49A2AC9-701D-A976-1380-21884C488B97}"/>
                </a:ext>
              </a:extLst>
            </p:cNvPr>
            <p:cNvGrpSpPr/>
            <p:nvPr/>
          </p:nvGrpSpPr>
          <p:grpSpPr>
            <a:xfrm flipH="1">
              <a:off x="4178014" y="2342104"/>
              <a:ext cx="3465323" cy="879147"/>
              <a:chOff x="3755356" y="1371409"/>
              <a:chExt cx="4744954" cy="1203788"/>
            </a:xfrm>
          </p:grpSpPr>
          <p:sp>
            <p:nvSpPr>
              <p:cNvPr id="42" name="사각형: 둥근 모서리 33">
                <a:extLst>
                  <a:ext uri="{FF2B5EF4-FFF2-40B4-BE49-F238E27FC236}">
                    <a16:creationId xmlns:a16="http://schemas.microsoft.com/office/drawing/2014/main" xmlns="" id="{E33F3F7F-F515-02D3-268E-A62AAFBDBE15}"/>
                  </a:ext>
                </a:extLst>
              </p:cNvPr>
              <p:cNvSpPr/>
              <p:nvPr/>
            </p:nvSpPr>
            <p:spPr>
              <a:xfrm>
                <a:off x="4216310" y="1394183"/>
                <a:ext cx="4284000" cy="1158240"/>
              </a:xfrm>
              <a:prstGeom prst="roundRect">
                <a:avLst>
                  <a:gd name="adj" fmla="val 8396"/>
                </a:avLst>
              </a:prstGeom>
              <a:solidFill>
                <a:sysClr val="window" lastClr="FFFFFF"/>
              </a:solidFill>
              <a:ln w="381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nvGrpSpPr>
              <p:cNvPr id="43" name="그룹 34">
                <a:extLst>
                  <a:ext uri="{FF2B5EF4-FFF2-40B4-BE49-F238E27FC236}">
                    <a16:creationId xmlns:a16="http://schemas.microsoft.com/office/drawing/2014/main" xmlns="" id="{8ED1B1F3-897E-EF77-7B8E-6C19746DEF32}"/>
                  </a:ext>
                </a:extLst>
              </p:cNvPr>
              <p:cNvGrpSpPr/>
              <p:nvPr/>
            </p:nvGrpSpPr>
            <p:grpSpPr>
              <a:xfrm>
                <a:off x="3755356" y="1371409"/>
                <a:ext cx="856210" cy="1203788"/>
                <a:chOff x="4335987" y="774785"/>
                <a:chExt cx="887766" cy="1248156"/>
              </a:xfrm>
            </p:grpSpPr>
            <p:sp>
              <p:nvSpPr>
                <p:cNvPr id="44" name="이등변 삼각형 35">
                  <a:extLst>
                    <a:ext uri="{FF2B5EF4-FFF2-40B4-BE49-F238E27FC236}">
                      <a16:creationId xmlns:a16="http://schemas.microsoft.com/office/drawing/2014/main" xmlns="" id="{32AFA5D7-E002-0C79-AD81-6C2C531FB7C4}"/>
                    </a:ext>
                  </a:extLst>
                </p:cNvPr>
                <p:cNvSpPr/>
                <p:nvPr/>
              </p:nvSpPr>
              <p:spPr>
                <a:xfrm rot="5400000">
                  <a:off x="4155792" y="954980"/>
                  <a:ext cx="1248156" cy="887766"/>
                </a:xfrm>
                <a:prstGeom prst="triangl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45" name="이등변 삼각형 36">
                  <a:extLst>
                    <a:ext uri="{FF2B5EF4-FFF2-40B4-BE49-F238E27FC236}">
                      <a16:creationId xmlns:a16="http://schemas.microsoft.com/office/drawing/2014/main" xmlns="" id="{E9ED1F65-5E1F-EEE0-2887-9A28B8064FAB}"/>
                    </a:ext>
                  </a:extLst>
                </p:cNvPr>
                <p:cNvSpPr/>
                <p:nvPr/>
              </p:nvSpPr>
              <p:spPr>
                <a:xfrm rot="5400000">
                  <a:off x="4284886" y="1008637"/>
                  <a:ext cx="1097280" cy="780453"/>
                </a:xfrm>
                <a:prstGeom prst="triangl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grpSp>
        <p:sp>
          <p:nvSpPr>
            <p:cNvPr id="40" name="TextBox 39">
              <a:extLst>
                <a:ext uri="{FF2B5EF4-FFF2-40B4-BE49-F238E27FC236}">
                  <a16:creationId xmlns:a16="http://schemas.microsoft.com/office/drawing/2014/main" xmlns="" id="{45193553-3D07-B590-CFED-5956CE22FCAE}"/>
                </a:ext>
              </a:extLst>
            </p:cNvPr>
            <p:cNvSpPr txBox="1"/>
            <p:nvPr/>
          </p:nvSpPr>
          <p:spPr>
            <a:xfrm>
              <a:off x="4410446" y="2581430"/>
              <a:ext cx="2376837"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الأدوات التكنولوجية</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TextBox 40">
              <a:extLst>
                <a:ext uri="{FF2B5EF4-FFF2-40B4-BE49-F238E27FC236}">
                  <a16:creationId xmlns:a16="http://schemas.microsoft.com/office/drawing/2014/main" xmlns="" id="{3C1AADD0-19F6-178E-9F81-5E9EEFD4D4C1}"/>
                </a:ext>
              </a:extLst>
            </p:cNvPr>
            <p:cNvSpPr txBox="1"/>
            <p:nvPr/>
          </p:nvSpPr>
          <p:spPr>
            <a:xfrm>
              <a:off x="7009370" y="2549626"/>
              <a:ext cx="676860" cy="417871"/>
            </a:xfrm>
            <a:prstGeom prst="rect">
              <a:avLst/>
            </a:prstGeom>
            <a:noFill/>
          </p:spPr>
          <p:txBody>
            <a:bodyPr wrap="square">
              <a:spAutoFit/>
            </a:bodyPr>
            <a:lstStyle/>
            <a:p>
              <a:pPr algn="ctr">
                <a:lnSpc>
                  <a:spcPct val="115000"/>
                </a:lnSpc>
              </a:pPr>
              <a:r>
                <a:rPr lang="en-US" sz="2000"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4</a:t>
              </a:r>
              <a:endPar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xmlns="" id="{D60A04D2-EE7C-B629-5E83-414DF50BCEC2}"/>
              </a:ext>
            </a:extLst>
          </p:cNvPr>
          <p:cNvGrpSpPr/>
          <p:nvPr/>
        </p:nvGrpSpPr>
        <p:grpSpPr>
          <a:xfrm>
            <a:off x="2264730" y="3415695"/>
            <a:ext cx="3465323" cy="879147"/>
            <a:chOff x="4178014" y="3415695"/>
            <a:chExt cx="3465323" cy="879147"/>
          </a:xfrm>
        </p:grpSpPr>
        <p:grpSp>
          <p:nvGrpSpPr>
            <p:cNvPr id="47" name="Group 46">
              <a:extLst>
                <a:ext uri="{FF2B5EF4-FFF2-40B4-BE49-F238E27FC236}">
                  <a16:creationId xmlns:a16="http://schemas.microsoft.com/office/drawing/2014/main" xmlns="" id="{8C0D1624-0DB7-6277-08CE-131D6283A9E9}"/>
                </a:ext>
              </a:extLst>
            </p:cNvPr>
            <p:cNvGrpSpPr/>
            <p:nvPr/>
          </p:nvGrpSpPr>
          <p:grpSpPr>
            <a:xfrm flipH="1">
              <a:off x="4178014" y="3415695"/>
              <a:ext cx="3465323" cy="879147"/>
              <a:chOff x="3755356" y="1371409"/>
              <a:chExt cx="4744954" cy="1203788"/>
            </a:xfrm>
          </p:grpSpPr>
          <p:sp>
            <p:nvSpPr>
              <p:cNvPr id="50" name="사각형: 둥근 모서리 33">
                <a:extLst>
                  <a:ext uri="{FF2B5EF4-FFF2-40B4-BE49-F238E27FC236}">
                    <a16:creationId xmlns:a16="http://schemas.microsoft.com/office/drawing/2014/main" xmlns="" id="{DC6E86E4-02FA-D923-ABC4-FAE8DD90484C}"/>
                  </a:ext>
                </a:extLst>
              </p:cNvPr>
              <p:cNvSpPr/>
              <p:nvPr/>
            </p:nvSpPr>
            <p:spPr>
              <a:xfrm>
                <a:off x="4216310" y="1394183"/>
                <a:ext cx="4284000" cy="1158240"/>
              </a:xfrm>
              <a:prstGeom prst="roundRect">
                <a:avLst>
                  <a:gd name="adj" fmla="val 8396"/>
                </a:avLst>
              </a:prstGeom>
              <a:solidFill>
                <a:sysClr val="window" lastClr="FFFFFF"/>
              </a:solidFill>
              <a:ln w="38100" cap="flat"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nvGrpSpPr>
              <p:cNvPr id="51" name="그룹 34">
                <a:extLst>
                  <a:ext uri="{FF2B5EF4-FFF2-40B4-BE49-F238E27FC236}">
                    <a16:creationId xmlns:a16="http://schemas.microsoft.com/office/drawing/2014/main" xmlns="" id="{D89F343C-1598-5751-21A9-C63F393337CE}"/>
                  </a:ext>
                </a:extLst>
              </p:cNvPr>
              <p:cNvGrpSpPr/>
              <p:nvPr/>
            </p:nvGrpSpPr>
            <p:grpSpPr>
              <a:xfrm>
                <a:off x="3755356" y="1371409"/>
                <a:ext cx="856210" cy="1203788"/>
                <a:chOff x="4335987" y="774785"/>
                <a:chExt cx="887766" cy="1248156"/>
              </a:xfrm>
            </p:grpSpPr>
            <p:sp>
              <p:nvSpPr>
                <p:cNvPr id="52" name="이등변 삼각형 35">
                  <a:extLst>
                    <a:ext uri="{FF2B5EF4-FFF2-40B4-BE49-F238E27FC236}">
                      <a16:creationId xmlns:a16="http://schemas.microsoft.com/office/drawing/2014/main" xmlns="" id="{16FFEF06-2877-48B3-232A-DE6D4CD21C80}"/>
                    </a:ext>
                  </a:extLst>
                </p:cNvPr>
                <p:cNvSpPr/>
                <p:nvPr/>
              </p:nvSpPr>
              <p:spPr>
                <a:xfrm rot="5400000">
                  <a:off x="4155792" y="954980"/>
                  <a:ext cx="1248156" cy="887766"/>
                </a:xfrm>
                <a:prstGeom prst="triangle">
                  <a:avLst/>
                </a:prstGeom>
                <a:solidFill>
                  <a:srgbClr val="2D6A6D"/>
                </a:solidFill>
                <a:ln w="12700" cap="flat"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53" name="이등변 삼각형 36">
                  <a:extLst>
                    <a:ext uri="{FF2B5EF4-FFF2-40B4-BE49-F238E27FC236}">
                      <a16:creationId xmlns:a16="http://schemas.microsoft.com/office/drawing/2014/main" xmlns="" id="{D270E849-B387-F0CF-A375-C4DDF5FF39BF}"/>
                    </a:ext>
                  </a:extLst>
                </p:cNvPr>
                <p:cNvSpPr/>
                <p:nvPr/>
              </p:nvSpPr>
              <p:spPr>
                <a:xfrm rot="5400000">
                  <a:off x="4284886" y="1008637"/>
                  <a:ext cx="1097280" cy="780453"/>
                </a:xfrm>
                <a:prstGeom prst="triangle">
                  <a:avLst/>
                </a:prstGeom>
                <a:solidFill>
                  <a:srgbClr val="3D8E92"/>
                </a:solidFill>
                <a:ln w="12700" cap="flat"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grpSp>
        <p:sp>
          <p:nvSpPr>
            <p:cNvPr id="48" name="TextBox 47">
              <a:extLst>
                <a:ext uri="{FF2B5EF4-FFF2-40B4-BE49-F238E27FC236}">
                  <a16:creationId xmlns:a16="http://schemas.microsoft.com/office/drawing/2014/main" xmlns="" id="{837E0D99-A119-9F06-6DB0-40091AA75389}"/>
                </a:ext>
              </a:extLst>
            </p:cNvPr>
            <p:cNvSpPr txBox="1"/>
            <p:nvPr/>
          </p:nvSpPr>
          <p:spPr>
            <a:xfrm>
              <a:off x="4410446" y="3655021"/>
              <a:ext cx="2376837"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مراقبة الأداء عبر الإنترنت</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xmlns="" id="{F6F13878-9358-92B1-4B17-3AB56C97E16F}"/>
                </a:ext>
              </a:extLst>
            </p:cNvPr>
            <p:cNvSpPr txBox="1"/>
            <p:nvPr/>
          </p:nvSpPr>
          <p:spPr>
            <a:xfrm>
              <a:off x="6966477" y="3623217"/>
              <a:ext cx="676860" cy="417871"/>
            </a:xfrm>
            <a:prstGeom prst="rect">
              <a:avLst/>
            </a:prstGeom>
            <a:noFill/>
          </p:spPr>
          <p:txBody>
            <a:bodyPr wrap="square">
              <a:spAutoFit/>
            </a:bodyPr>
            <a:lstStyle/>
            <a:p>
              <a:pPr algn="ctr">
                <a:lnSpc>
                  <a:spcPct val="115000"/>
                </a:lnSpc>
              </a:pPr>
              <a:r>
                <a:rPr lang="en-US" sz="2000"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5</a:t>
              </a:r>
              <a:endPar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xmlns="" id="{89EDB24E-A300-EFA6-DA62-664E457DE175}"/>
              </a:ext>
            </a:extLst>
          </p:cNvPr>
          <p:cNvGrpSpPr/>
          <p:nvPr/>
        </p:nvGrpSpPr>
        <p:grpSpPr>
          <a:xfrm>
            <a:off x="2264730" y="4489286"/>
            <a:ext cx="3465323" cy="879147"/>
            <a:chOff x="4178014" y="4489286"/>
            <a:chExt cx="3465323" cy="879147"/>
          </a:xfrm>
        </p:grpSpPr>
        <p:grpSp>
          <p:nvGrpSpPr>
            <p:cNvPr id="55" name="Group 54">
              <a:extLst>
                <a:ext uri="{FF2B5EF4-FFF2-40B4-BE49-F238E27FC236}">
                  <a16:creationId xmlns:a16="http://schemas.microsoft.com/office/drawing/2014/main" xmlns="" id="{2B80E0F4-DA42-2112-3AB3-3AF7B168ACAD}"/>
                </a:ext>
              </a:extLst>
            </p:cNvPr>
            <p:cNvGrpSpPr/>
            <p:nvPr/>
          </p:nvGrpSpPr>
          <p:grpSpPr>
            <a:xfrm flipH="1">
              <a:off x="4178014" y="4489286"/>
              <a:ext cx="3465323" cy="879147"/>
              <a:chOff x="3755356" y="1371409"/>
              <a:chExt cx="4744954" cy="1203788"/>
            </a:xfrm>
          </p:grpSpPr>
          <p:sp>
            <p:nvSpPr>
              <p:cNvPr id="58" name="사각형: 둥근 모서리 33">
                <a:extLst>
                  <a:ext uri="{FF2B5EF4-FFF2-40B4-BE49-F238E27FC236}">
                    <a16:creationId xmlns:a16="http://schemas.microsoft.com/office/drawing/2014/main" xmlns="" id="{F6956900-D2A4-E991-0168-FEF239C86D80}"/>
                  </a:ext>
                </a:extLst>
              </p:cNvPr>
              <p:cNvSpPr/>
              <p:nvPr/>
            </p:nvSpPr>
            <p:spPr>
              <a:xfrm>
                <a:off x="4216310" y="1394183"/>
                <a:ext cx="4284000" cy="1158240"/>
              </a:xfrm>
              <a:prstGeom prst="roundRect">
                <a:avLst>
                  <a:gd name="adj" fmla="val 8396"/>
                </a:avLst>
              </a:prstGeom>
              <a:solidFill>
                <a:sysClr val="window" lastClr="FFFFFF"/>
              </a:solidFill>
              <a:ln w="38100" cap="flat" cmpd="sng" algn="ctr">
                <a:solidFill>
                  <a:srgbClr val="77777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nvGrpSpPr>
              <p:cNvPr id="59" name="그룹 34">
                <a:extLst>
                  <a:ext uri="{FF2B5EF4-FFF2-40B4-BE49-F238E27FC236}">
                    <a16:creationId xmlns:a16="http://schemas.microsoft.com/office/drawing/2014/main" xmlns="" id="{62B90E2C-B78D-7DC2-0DAB-C3ABDA19010F}"/>
                  </a:ext>
                </a:extLst>
              </p:cNvPr>
              <p:cNvGrpSpPr/>
              <p:nvPr/>
            </p:nvGrpSpPr>
            <p:grpSpPr>
              <a:xfrm>
                <a:off x="3755356" y="1371409"/>
                <a:ext cx="856210" cy="1203788"/>
                <a:chOff x="4335987" y="774785"/>
                <a:chExt cx="887766" cy="1248156"/>
              </a:xfrm>
            </p:grpSpPr>
            <p:sp>
              <p:nvSpPr>
                <p:cNvPr id="60" name="이등변 삼각형 35">
                  <a:extLst>
                    <a:ext uri="{FF2B5EF4-FFF2-40B4-BE49-F238E27FC236}">
                      <a16:creationId xmlns:a16="http://schemas.microsoft.com/office/drawing/2014/main" xmlns="" id="{5A9E27B6-793A-B224-B93A-B2636FB7B4F7}"/>
                    </a:ext>
                  </a:extLst>
                </p:cNvPr>
                <p:cNvSpPr/>
                <p:nvPr/>
              </p:nvSpPr>
              <p:spPr>
                <a:xfrm rot="5400000">
                  <a:off x="4155792" y="954980"/>
                  <a:ext cx="1248156" cy="887766"/>
                </a:xfrm>
                <a:prstGeom prst="triangle">
                  <a:avLst/>
                </a:prstGeom>
                <a:solidFill>
                  <a:srgbClr val="7777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61" name="이등변 삼각형 36">
                  <a:extLst>
                    <a:ext uri="{FF2B5EF4-FFF2-40B4-BE49-F238E27FC236}">
                      <a16:creationId xmlns:a16="http://schemas.microsoft.com/office/drawing/2014/main" xmlns="" id="{4EC3A13A-7E04-EBAE-B8D9-C0181F980FE8}"/>
                    </a:ext>
                  </a:extLst>
                </p:cNvPr>
                <p:cNvSpPr/>
                <p:nvPr/>
              </p:nvSpPr>
              <p:spPr>
                <a:xfrm rot="5400000">
                  <a:off x="4284886" y="1008637"/>
                  <a:ext cx="1097280" cy="780453"/>
                </a:xfrm>
                <a:prstGeom prst="triangle">
                  <a:avLst/>
                </a:prstGeom>
                <a:solidFill>
                  <a:srgbClr val="B0B0B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grpSp>
        <p:sp>
          <p:nvSpPr>
            <p:cNvPr id="56" name="TextBox 55">
              <a:extLst>
                <a:ext uri="{FF2B5EF4-FFF2-40B4-BE49-F238E27FC236}">
                  <a16:creationId xmlns:a16="http://schemas.microsoft.com/office/drawing/2014/main" xmlns="" id="{E19114CE-EB0E-E712-D9AE-B6213F438A56}"/>
                </a:ext>
              </a:extLst>
            </p:cNvPr>
            <p:cNvSpPr txBox="1"/>
            <p:nvPr/>
          </p:nvSpPr>
          <p:spPr>
            <a:xfrm>
              <a:off x="4411226" y="4728612"/>
              <a:ext cx="2376837"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التدقيق الإلكتروني</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7" name="TextBox 56">
              <a:extLst>
                <a:ext uri="{FF2B5EF4-FFF2-40B4-BE49-F238E27FC236}">
                  <a16:creationId xmlns:a16="http://schemas.microsoft.com/office/drawing/2014/main" xmlns="" id="{2458C025-190E-6FD3-116D-EF851F73831B}"/>
                </a:ext>
              </a:extLst>
            </p:cNvPr>
            <p:cNvSpPr txBox="1"/>
            <p:nvPr/>
          </p:nvSpPr>
          <p:spPr>
            <a:xfrm>
              <a:off x="6966477" y="4733311"/>
              <a:ext cx="676860" cy="417871"/>
            </a:xfrm>
            <a:prstGeom prst="rect">
              <a:avLst/>
            </a:prstGeom>
            <a:noFill/>
          </p:spPr>
          <p:txBody>
            <a:bodyPr wrap="square">
              <a:spAutoFit/>
            </a:bodyPr>
            <a:lstStyle/>
            <a:p>
              <a:pPr algn="ctr">
                <a:lnSpc>
                  <a:spcPct val="115000"/>
                </a:lnSpc>
              </a:pPr>
              <a:r>
                <a:rPr lang="en-US" sz="2000"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6</a:t>
              </a:r>
              <a:endPar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62" name="مستطيل 2"/>
          <p:cNvSpPr/>
          <p:nvPr/>
        </p:nvSpPr>
        <p:spPr>
          <a:xfrm>
            <a:off x="-37698" y="18706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23346168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مزايا وعيوب استخدام الأدوات التقليدية مقابل الأدوات الرقمية في تقييم الحوكمة؟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3493546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48771" y="2225256"/>
            <a:ext cx="7180977" cy="118032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a:r>
              <a:rPr lang="ar-SA" sz="2800" dirty="0">
                <a:solidFill>
                  <a:srgbClr val="168489"/>
                </a:solidFill>
              </a:rPr>
              <a:t>المزايا:</a:t>
            </a:r>
            <a:endParaRPr lang="en-US" sz="2800" dirty="0">
              <a:solidFill>
                <a:srgbClr val="168489"/>
              </a:solidFill>
            </a:endParaRPr>
          </a:p>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سهولة الاستخدام.</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88611" y="4085902"/>
            <a:ext cx="6741137" cy="125111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rtl="1"/>
            <a:r>
              <a:rPr lang="ar-SA" dirty="0">
                <a:solidFill>
                  <a:srgbClr val="C00000"/>
                </a:solidFill>
              </a:rPr>
              <a:t>العيوب: </a:t>
            </a:r>
            <a:endParaRPr lang="en-US" sz="2800" dirty="0">
              <a:solidFill>
                <a:srgbClr val="C00000"/>
              </a:solidFill>
            </a:endParaRPr>
          </a:p>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صعوبة تخزين ومعالجة البيانات.  </a:t>
            </a:r>
            <a:endParaRPr lang="en-US" sz="2800" dirty="0">
              <a:latin typeface="Adobe Arabic" panose="02040503050201020203" pitchFamily="18" charset="-78"/>
              <a:cs typeface="Adobe Arabic" panose="02040503050201020203" pitchFamily="18" charset="-78"/>
            </a:endParaRPr>
          </a:p>
        </p:txBody>
      </p:sp>
      <p:sp>
        <p:nvSpPr>
          <p:cNvPr id="9" name="TextBox 8">
            <a:extLst>
              <a:ext uri="{FF2B5EF4-FFF2-40B4-BE49-F238E27FC236}">
                <a16:creationId xmlns:a16="http://schemas.microsoft.com/office/drawing/2014/main" xmlns="" id="{863F4607-EE81-D6BE-01F6-03116B963E11}"/>
              </a:ext>
            </a:extLst>
          </p:cNvPr>
          <p:cNvSpPr txBox="1"/>
          <p:nvPr/>
        </p:nvSpPr>
        <p:spPr>
          <a:xfrm>
            <a:off x="5285319" y="1734079"/>
            <a:ext cx="1924494" cy="587853"/>
          </a:xfrm>
          <a:prstGeom prst="rect">
            <a:avLst/>
          </a:prstGeom>
          <a:noFill/>
        </p:spPr>
        <p:txBody>
          <a:bodyPr wrap="square">
            <a:spAutoFit/>
          </a:bodyPr>
          <a:lstStyle/>
          <a:p>
            <a:pPr algn="just">
              <a:lnSpc>
                <a:spcPct val="115000"/>
              </a:lnSpc>
            </a:pPr>
            <a:r>
              <a:rPr lang="ar-SA" sz="2800" b="1" dirty="0">
                <a:latin typeface="Adobe Arabic" panose="02040503050201020203" pitchFamily="18" charset="-78"/>
                <a:cs typeface="Adobe Arabic" panose="02040503050201020203" pitchFamily="18" charset="-78"/>
              </a:rPr>
              <a:t>الأدوات التقليدية</a:t>
            </a:r>
            <a:endParaRPr lang="en-US" sz="2800" b="1" dirty="0">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xmlns="" id="{B72350F8-B5FC-CAAF-F53B-79AD307196EB}"/>
              </a:ext>
            </a:extLst>
          </p:cNvPr>
          <p:cNvSpPr txBox="1"/>
          <p:nvPr/>
        </p:nvSpPr>
        <p:spPr>
          <a:xfrm>
            <a:off x="5103090" y="3302172"/>
            <a:ext cx="6326658" cy="684803"/>
          </a:xfrm>
          <a:prstGeom prst="rect">
            <a:avLst/>
          </a:prstGeom>
          <a:noFill/>
        </p:spPr>
        <p:txBody>
          <a:bodyPr wrap="square">
            <a:spAutoFit/>
          </a:body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عدم اعتمادها على التكنولوجيا.</a:t>
            </a:r>
            <a:endParaRPr lang="en-US" sz="2800" dirty="0">
              <a:latin typeface="Adobe Arabic" panose="02040503050201020203" pitchFamily="18" charset="-78"/>
              <a:cs typeface="Adobe Arabic" panose="02040503050201020203" pitchFamily="18" charset="-78"/>
            </a:endParaRPr>
          </a:p>
        </p:txBody>
      </p:sp>
      <p:sp>
        <p:nvSpPr>
          <p:cNvPr id="13" name="TextBox 12">
            <a:extLst>
              <a:ext uri="{FF2B5EF4-FFF2-40B4-BE49-F238E27FC236}">
                <a16:creationId xmlns:a16="http://schemas.microsoft.com/office/drawing/2014/main" xmlns="" id="{D22F3704-7DAC-5FE8-AE3C-83108F667695}"/>
              </a:ext>
            </a:extLst>
          </p:cNvPr>
          <p:cNvSpPr txBox="1"/>
          <p:nvPr/>
        </p:nvSpPr>
        <p:spPr>
          <a:xfrm>
            <a:off x="5325510" y="5246401"/>
            <a:ext cx="6104238" cy="684803"/>
          </a:xfrm>
          <a:prstGeom prst="rect">
            <a:avLst/>
          </a:prstGeom>
          <a:noFill/>
        </p:spPr>
        <p:txBody>
          <a:bodyPr wrap="square">
            <a:spAutoFit/>
          </a:body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عرضة للضياع أو التلف.</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xmlns="" id="{EB601C00-7E1D-CF04-3F25-B3ECCE489F61}"/>
              </a:ext>
            </a:extLst>
          </p:cNvPr>
          <p:cNvSpPr txBox="1"/>
          <p:nvPr/>
        </p:nvSpPr>
        <p:spPr>
          <a:xfrm>
            <a:off x="5325510" y="5840590"/>
            <a:ext cx="6104238" cy="684803"/>
          </a:xfrm>
          <a:prstGeom prst="rect">
            <a:avLst/>
          </a:prstGeom>
          <a:noFill/>
        </p:spPr>
        <p:txBody>
          <a:bodyPr wrap="square">
            <a:spAutoFit/>
          </a:body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صعوبة تحليل البيانات وربطها.</a:t>
            </a:r>
            <a:endParaRPr lang="en-US" sz="2800" dirty="0">
              <a:latin typeface="Adobe Arabic" panose="02040503050201020203" pitchFamily="18" charset="-78"/>
              <a:cs typeface="Adobe Arabic" panose="02040503050201020203" pitchFamily="18" charset="-78"/>
            </a:endParaRPr>
          </a:p>
        </p:txBody>
      </p:sp>
      <p:sp>
        <p:nvSpPr>
          <p:cNvPr id="22"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6592989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11" grpId="0"/>
      <p:bldP spid="13" grpId="0"/>
      <p:bldP spid="1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3B4E4EAE-3163-50FF-B326-E98DD17ED72D}"/>
              </a:ext>
            </a:extLst>
          </p:cNvPr>
          <p:cNvSpPr txBox="1"/>
          <p:nvPr/>
        </p:nvSpPr>
        <p:spPr>
          <a:xfrm>
            <a:off x="5154256" y="1691571"/>
            <a:ext cx="1649574" cy="587853"/>
          </a:xfrm>
          <a:prstGeom prst="rect">
            <a:avLst/>
          </a:prstGeom>
          <a:noFill/>
        </p:spPr>
        <p:txBody>
          <a:bodyPr wrap="square">
            <a:spAutoFit/>
          </a:bodyPr>
          <a:lstStyle/>
          <a:p>
            <a:pPr algn="just">
              <a:lnSpc>
                <a:spcPct val="115000"/>
              </a:lnSpc>
            </a:pPr>
            <a:r>
              <a:rPr lang="ar-SA" sz="2800" b="1" dirty="0">
                <a:latin typeface="Adobe Arabic" panose="02040503050201020203" pitchFamily="18" charset="-78"/>
                <a:cs typeface="Adobe Arabic" panose="02040503050201020203" pitchFamily="18" charset="-78"/>
              </a:rPr>
              <a:t>الأدوات الرقمية</a:t>
            </a:r>
            <a:endParaRPr lang="en-US" sz="2800" b="1" dirty="0">
              <a:latin typeface="Adobe Arabic" panose="02040503050201020203" pitchFamily="18" charset="-78"/>
              <a:cs typeface="Adobe Arabic" panose="02040503050201020203" pitchFamily="18" charset="-78"/>
            </a:endParaRPr>
          </a:p>
        </p:txBody>
      </p:sp>
      <p:sp>
        <p:nvSpPr>
          <p:cNvPr id="10" name="TextBox 9">
            <a:extLst>
              <a:ext uri="{FF2B5EF4-FFF2-40B4-BE49-F238E27FC236}">
                <a16:creationId xmlns:a16="http://schemas.microsoft.com/office/drawing/2014/main" xmlns="" id="{9B1122B3-E518-3A22-17F1-85089C8A6C4C}"/>
              </a:ext>
            </a:extLst>
          </p:cNvPr>
          <p:cNvSpPr txBox="1"/>
          <p:nvPr/>
        </p:nvSpPr>
        <p:spPr>
          <a:xfrm>
            <a:off x="5274198" y="2824660"/>
            <a:ext cx="6101254" cy="1251112"/>
          </a:xfrm>
          <a:prstGeom prst="rect">
            <a:avLst/>
          </a:prstGeom>
          <a:noFill/>
        </p:spPr>
        <p:txBody>
          <a:bodyPr wrap="square">
            <a:spAutoFit/>
          </a:bodyPr>
          <a:lstStyle/>
          <a:p>
            <a:pPr algn="r" rtl="1">
              <a:lnSpc>
                <a:spcPct val="115000"/>
              </a:lnSpc>
            </a:pPr>
            <a:r>
              <a:rPr lang="ar-SA" sz="3200" b="1" dirty="0">
                <a:solidFill>
                  <a:srgbClr val="168489"/>
                </a:solidFill>
                <a:latin typeface="Adobe Arabic" panose="02040503050201020203" pitchFamily="18" charset="-78"/>
                <a:cs typeface="Adobe Arabic" panose="02040503050201020203" pitchFamily="18" charset="-78"/>
              </a:rPr>
              <a:t>المزايا:</a:t>
            </a:r>
            <a:endParaRPr lang="en-US" sz="3200" b="1" dirty="0">
              <a:solidFill>
                <a:srgbClr val="168489"/>
              </a:solidFill>
              <a:latin typeface="Adobe Arabic" panose="02040503050201020203" pitchFamily="18" charset="-78"/>
              <a:cs typeface="Adobe Arabic" panose="02040503050201020203" pitchFamily="18" charset="-78"/>
            </a:endParaRPr>
          </a:p>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سهولة تخزين ومعالجة وتحليل البيانات.</a:t>
            </a:r>
            <a:endParaRPr lang="en-US" sz="2800" dirty="0">
              <a:latin typeface="Adobe Arabic" panose="02040503050201020203" pitchFamily="18" charset="-78"/>
              <a:cs typeface="Adobe Arabic" panose="02040503050201020203" pitchFamily="18" charset="-78"/>
            </a:endParaRPr>
          </a:p>
        </p:txBody>
      </p:sp>
      <p:sp>
        <p:nvSpPr>
          <p:cNvPr id="14" name="TextBox 13">
            <a:extLst>
              <a:ext uri="{FF2B5EF4-FFF2-40B4-BE49-F238E27FC236}">
                <a16:creationId xmlns:a16="http://schemas.microsoft.com/office/drawing/2014/main" xmlns="" id="{8E2E98F5-7BBF-82FB-DE5B-47918DCB05B2}"/>
              </a:ext>
            </a:extLst>
          </p:cNvPr>
          <p:cNvSpPr txBox="1"/>
          <p:nvPr/>
        </p:nvSpPr>
        <p:spPr>
          <a:xfrm>
            <a:off x="5271214" y="4152570"/>
            <a:ext cx="6104238" cy="684803"/>
          </a:xfrm>
          <a:prstGeom prst="rect">
            <a:avLst/>
          </a:prstGeom>
          <a:noFill/>
        </p:spPr>
        <p:txBody>
          <a:bodyPr wrap="square">
            <a:spAutoFit/>
          </a:body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إمكانية ربط البيانات وتقديم رؤى بصورة سريعة.</a:t>
            </a:r>
            <a:endParaRPr lang="en-US" sz="2800" dirty="0">
              <a:latin typeface="Adobe Arabic" panose="02040503050201020203" pitchFamily="18" charset="-78"/>
              <a:cs typeface="Adobe Arabic" panose="02040503050201020203" pitchFamily="18" charset="-78"/>
            </a:endParaRPr>
          </a:p>
        </p:txBody>
      </p:sp>
      <p:sp>
        <p:nvSpPr>
          <p:cNvPr id="16" name="TextBox 15">
            <a:extLst>
              <a:ext uri="{FF2B5EF4-FFF2-40B4-BE49-F238E27FC236}">
                <a16:creationId xmlns:a16="http://schemas.microsoft.com/office/drawing/2014/main" xmlns="" id="{7FBA964B-D2C8-69CC-89F0-02D693C187E8}"/>
              </a:ext>
            </a:extLst>
          </p:cNvPr>
          <p:cNvSpPr txBox="1"/>
          <p:nvPr/>
        </p:nvSpPr>
        <p:spPr>
          <a:xfrm>
            <a:off x="5271214" y="4914170"/>
            <a:ext cx="6104238" cy="684803"/>
          </a:xfrm>
          <a:prstGeom prst="rect">
            <a:avLst/>
          </a:prstGeom>
          <a:noFill/>
        </p:spPr>
        <p:txBody>
          <a:bodyPr wrap="square">
            <a:spAutoFit/>
          </a:body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إمكانية مشاركة البيانات وتحديثها عن بُعد.</a:t>
            </a:r>
            <a:endParaRPr lang="en-US" sz="2800" dirty="0">
              <a:latin typeface="Adobe Arabic" panose="02040503050201020203" pitchFamily="18" charset="-78"/>
              <a:cs typeface="Adobe Arabic" panose="02040503050201020203" pitchFamily="18" charset="-78"/>
            </a:endParaRPr>
          </a:p>
        </p:txBody>
      </p:sp>
      <p:sp>
        <p:nvSpPr>
          <p:cNvPr id="1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41259187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3B4E4EAE-3163-50FF-B326-E98DD17ED72D}"/>
              </a:ext>
            </a:extLst>
          </p:cNvPr>
          <p:cNvSpPr txBox="1"/>
          <p:nvPr/>
        </p:nvSpPr>
        <p:spPr>
          <a:xfrm>
            <a:off x="5154256" y="1691571"/>
            <a:ext cx="1649574" cy="587853"/>
          </a:xfrm>
          <a:prstGeom prst="rect">
            <a:avLst/>
          </a:prstGeom>
          <a:noFill/>
        </p:spPr>
        <p:txBody>
          <a:bodyPr wrap="square">
            <a:spAutoFit/>
          </a:bodyPr>
          <a:lstStyle/>
          <a:p>
            <a:pPr algn="just">
              <a:lnSpc>
                <a:spcPct val="115000"/>
              </a:lnSpc>
            </a:pPr>
            <a:r>
              <a:rPr lang="ar-SA" sz="2800" b="1" dirty="0">
                <a:latin typeface="Adobe Arabic" panose="02040503050201020203" pitchFamily="18" charset="-78"/>
                <a:cs typeface="Adobe Arabic" panose="02040503050201020203" pitchFamily="18" charset="-78"/>
              </a:rPr>
              <a:t>الأدوات الرقمية</a:t>
            </a:r>
            <a:endParaRPr lang="en-US" sz="2800" b="1" dirty="0">
              <a:latin typeface="Adobe Arabic" panose="02040503050201020203" pitchFamily="18" charset="-78"/>
              <a:cs typeface="Adobe Arabic" panose="02040503050201020203" pitchFamily="18" charset="-78"/>
            </a:endParaRPr>
          </a:p>
        </p:txBody>
      </p:sp>
      <p:sp>
        <p:nvSpPr>
          <p:cNvPr id="12" name="TextBox 11">
            <a:extLst>
              <a:ext uri="{FF2B5EF4-FFF2-40B4-BE49-F238E27FC236}">
                <a16:creationId xmlns:a16="http://schemas.microsoft.com/office/drawing/2014/main" xmlns="" id="{ED05E45D-A8BB-52BC-7B1B-2A826B77FF79}"/>
              </a:ext>
            </a:extLst>
          </p:cNvPr>
          <p:cNvSpPr txBox="1"/>
          <p:nvPr/>
        </p:nvSpPr>
        <p:spPr>
          <a:xfrm>
            <a:off x="5271214" y="2824660"/>
            <a:ext cx="6101254" cy="1251112"/>
          </a:xfrm>
          <a:prstGeom prst="rect">
            <a:avLst/>
          </a:prstGeom>
          <a:noFill/>
        </p:spPr>
        <p:txBody>
          <a:bodyPr wrap="square">
            <a:spAutoFit/>
          </a:bodyPr>
          <a:lstStyle/>
          <a:p>
            <a:pPr algn="r" rtl="1">
              <a:lnSpc>
                <a:spcPct val="115000"/>
              </a:lnSpc>
            </a:pPr>
            <a:r>
              <a:rPr lang="ar-SA" sz="3200" b="1" dirty="0">
                <a:solidFill>
                  <a:srgbClr val="C00000"/>
                </a:solidFill>
                <a:latin typeface="Adobe Arabic" panose="02040503050201020203" pitchFamily="18" charset="-78"/>
                <a:cs typeface="Adobe Arabic" panose="02040503050201020203" pitchFamily="18" charset="-78"/>
              </a:rPr>
              <a:t>العيوب: </a:t>
            </a:r>
            <a:endParaRPr lang="en-US" sz="3200" b="1"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اعتمادها على البنية التحتية الرقمية والتكنولوجيا.</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50400480-2D15-CFA2-35B1-8FEAFAEA0076}"/>
              </a:ext>
            </a:extLst>
          </p:cNvPr>
          <p:cNvSpPr txBox="1"/>
          <p:nvPr/>
        </p:nvSpPr>
        <p:spPr>
          <a:xfrm>
            <a:off x="5268230" y="4174433"/>
            <a:ext cx="6104238" cy="684803"/>
          </a:xfrm>
          <a:prstGeom prst="rect">
            <a:avLst/>
          </a:prstGeom>
          <a:noFill/>
        </p:spPr>
        <p:txBody>
          <a:bodyPr wrap="square">
            <a:spAutoFit/>
          </a:body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حاجة تدريب الفريق على استخدامها.</a:t>
            </a:r>
            <a:endParaRPr lang="en-US" sz="2800" dirty="0">
              <a:latin typeface="Adobe Arabic" panose="02040503050201020203" pitchFamily="18" charset="-78"/>
              <a:cs typeface="Adobe Arabic" panose="02040503050201020203" pitchFamily="18" charset="-78"/>
            </a:endParaRPr>
          </a:p>
        </p:txBody>
      </p:sp>
      <p:sp>
        <p:nvSpPr>
          <p:cNvPr id="11" name="TextBox 10">
            <a:extLst>
              <a:ext uri="{FF2B5EF4-FFF2-40B4-BE49-F238E27FC236}">
                <a16:creationId xmlns:a16="http://schemas.microsoft.com/office/drawing/2014/main" xmlns="" id="{4F95385E-CC42-B06F-079E-496581BE3FFD}"/>
              </a:ext>
            </a:extLst>
          </p:cNvPr>
          <p:cNvSpPr txBox="1"/>
          <p:nvPr/>
        </p:nvSpPr>
        <p:spPr>
          <a:xfrm>
            <a:off x="5268230" y="4978630"/>
            <a:ext cx="6104238" cy="684803"/>
          </a:xfrm>
          <a:prstGeom prst="rect">
            <a:avLst/>
          </a:prstGeom>
          <a:noFill/>
        </p:spPr>
        <p:txBody>
          <a:bodyPr wrap="square">
            <a:spAutoFit/>
          </a:body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إمكانية حدوث أعطال تقنية قد تؤثر على البيانات.</a:t>
            </a:r>
            <a:endParaRPr lang="en-US" sz="2800" dirty="0">
              <a:latin typeface="Adobe Arabic" panose="02040503050201020203" pitchFamily="18" charset="-78"/>
              <a:cs typeface="Adobe Arabic" panose="02040503050201020203" pitchFamily="18" charset="-78"/>
            </a:endParaRPr>
          </a:p>
        </p:txBody>
      </p:sp>
      <p:sp>
        <p:nvSpPr>
          <p:cNvPr id="19"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4152799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التحسين المستمر لممارسات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A045DD56-68DA-F41B-EF72-8AFED0D191D5}"/>
              </a:ext>
            </a:extLst>
          </p:cNvPr>
          <p:cNvSpPr txBox="1"/>
          <p:nvPr/>
        </p:nvSpPr>
        <p:spPr>
          <a:xfrm>
            <a:off x="1896577" y="2232300"/>
            <a:ext cx="9301083" cy="1708160"/>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Y" sz="2400" dirty="0">
                <a:solidFill>
                  <a:srgbClr val="000000"/>
                </a:solidFill>
                <a:ea typeface="Calibri" panose="020F0502020204030204" pitchFamily="34" charset="0"/>
                <a:cs typeface="Sakkal Majalla" panose="02000000000000000000" pitchFamily="2" charset="-78"/>
              </a:rPr>
              <a:t> </a:t>
            </a:r>
            <a:r>
              <a:rPr lang="ar-SA" sz="2400" dirty="0">
                <a:solidFill>
                  <a:srgbClr val="000000"/>
                </a:solidFill>
                <a:ea typeface="Calibri" panose="020F0502020204030204" pitchFamily="34" charset="0"/>
                <a:cs typeface="Sakkal Majalla" panose="02000000000000000000" pitchFamily="2" charset="-78"/>
              </a:rPr>
              <a:t>تُعتبر الحوكمة الرقمية إطاراً مهماً لتعزيز الشفافية والكفاءة في المؤسسات من خلال استخدام التكنولوجيا في الإدارة واتخاذ القرارات. لتحقيق النجاح في هذا المجال، يجب تبني نهج التحسين المستمر. سنستعرض في هذا المقال استراتيجيات وأساليب التحسين المستمر لممارسات الحوكمة الرقمية</a:t>
            </a:r>
            <a:r>
              <a:rPr lang="en-US" sz="2400" dirty="0">
                <a:solidFill>
                  <a:srgbClr val="000000"/>
                </a:solidFill>
                <a:ea typeface="Calibri" panose="020F0502020204030204" pitchFamily="34" charset="0"/>
                <a:cs typeface="Sakkal Majalla" panose="02000000000000000000" pitchFamily="2" charset="-78"/>
              </a:rPr>
              <a:t>.</a:t>
            </a:r>
          </a:p>
        </p:txBody>
      </p:sp>
      <p:sp>
        <p:nvSpPr>
          <p:cNvPr id="11" name="TextBox 10">
            <a:extLst>
              <a:ext uri="{FF2B5EF4-FFF2-40B4-BE49-F238E27FC236}">
                <a16:creationId xmlns:a16="http://schemas.microsoft.com/office/drawing/2014/main" xmlns="" id="{A8ABA91C-7295-B587-727D-F9D04F9080B3}"/>
              </a:ext>
            </a:extLst>
          </p:cNvPr>
          <p:cNvSpPr txBox="1"/>
          <p:nvPr/>
        </p:nvSpPr>
        <p:spPr>
          <a:xfrm>
            <a:off x="3781182" y="4840095"/>
            <a:ext cx="6455277" cy="1708160"/>
          </a:xfrm>
          <a:prstGeom prst="rect">
            <a:avLst/>
          </a:prstGeom>
          <a:noFill/>
        </p:spPr>
        <p:txBody>
          <a:bodyPr wrap="square">
            <a:spAutoFit/>
          </a:bodyPr>
          <a:lstStyle/>
          <a:p>
            <a:pPr algn="r" rtl="1">
              <a:lnSpc>
                <a:spcPct val="150000"/>
              </a:lnSpc>
              <a:spcAft>
                <a:spcPts val="800"/>
              </a:spcAft>
              <a:buSzPct val="150000"/>
            </a:pPr>
            <a:r>
              <a:rPr lang="ar-SA" sz="2400" dirty="0">
                <a:solidFill>
                  <a:srgbClr val="000000"/>
                </a:solidFill>
                <a:ea typeface="Calibri" panose="020F0502020204030204" pitchFamily="34" charset="0"/>
                <a:cs typeface="Sakkal Majalla" panose="02000000000000000000" pitchFamily="2" charset="-78"/>
              </a:rPr>
              <a:t>التحسين المستمر هو عملية منهجية تهدف إلى تحسين العمليات والخدمات بشكل تدريجي ومستمر. يعتمد هذا النهج على التقييم المستمر والابتكار والتكيف مع التغيرات</a:t>
            </a:r>
            <a:r>
              <a:rPr lang="en-US" sz="2400" dirty="0">
                <a:solidFill>
                  <a:srgbClr val="000000"/>
                </a:solidFill>
                <a:ea typeface="Calibri" panose="020F0502020204030204" pitchFamily="34" charset="0"/>
                <a:cs typeface="Sakkal Majalla" panose="02000000000000000000" pitchFamily="2" charset="-78"/>
              </a:rPr>
              <a:t>.</a:t>
            </a:r>
          </a:p>
        </p:txBody>
      </p:sp>
      <p:grpSp>
        <p:nvGrpSpPr>
          <p:cNvPr id="17" name="Group 16">
            <a:extLst>
              <a:ext uri="{FF2B5EF4-FFF2-40B4-BE49-F238E27FC236}">
                <a16:creationId xmlns:a16="http://schemas.microsoft.com/office/drawing/2014/main" xmlns="" id="{7A9F1E71-EB76-BE1A-43BC-2323038B60FB}"/>
              </a:ext>
            </a:extLst>
          </p:cNvPr>
          <p:cNvGrpSpPr/>
          <p:nvPr/>
        </p:nvGrpSpPr>
        <p:grpSpPr>
          <a:xfrm>
            <a:off x="10479240" y="4949594"/>
            <a:ext cx="1150112" cy="935164"/>
            <a:chOff x="0" y="0"/>
            <a:chExt cx="1151248" cy="936104"/>
          </a:xfrm>
        </p:grpSpPr>
        <p:pic>
          <p:nvPicPr>
            <p:cNvPr id="18" name="Picture 17" descr="Problem ">
              <a:extLst>
                <a:ext uri="{FF2B5EF4-FFF2-40B4-BE49-F238E27FC236}">
                  <a16:creationId xmlns:a16="http://schemas.microsoft.com/office/drawing/2014/main" xmlns="" id="{969A59D8-2EBE-0415-858F-5DA385C7B7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144" y="0"/>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Rounded Corners 18">
              <a:extLst>
                <a:ext uri="{FF2B5EF4-FFF2-40B4-BE49-F238E27FC236}">
                  <a16:creationId xmlns:a16="http://schemas.microsoft.com/office/drawing/2014/main" xmlns="" id="{54C39220-66F6-FA28-952F-704C9A5C0569}"/>
                </a:ext>
              </a:extLst>
            </p:cNvPr>
            <p:cNvSpPr/>
            <p:nvPr/>
          </p:nvSpPr>
          <p:spPr>
            <a:xfrm>
              <a:off x="0" y="0"/>
              <a:ext cx="91401"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
        <p:nvSpPr>
          <p:cNvPr id="27" name="TextBox 26">
            <a:extLst>
              <a:ext uri="{FF2B5EF4-FFF2-40B4-BE49-F238E27FC236}">
                <a16:creationId xmlns:a16="http://schemas.microsoft.com/office/drawing/2014/main" xmlns="" id="{762F4997-2545-1359-5CB8-2BF4D5FC2FED}"/>
              </a:ext>
            </a:extLst>
          </p:cNvPr>
          <p:cNvSpPr txBox="1"/>
          <p:nvPr/>
        </p:nvSpPr>
        <p:spPr>
          <a:xfrm>
            <a:off x="8722679" y="4357678"/>
            <a:ext cx="2474981" cy="461665"/>
          </a:xfrm>
          <a:prstGeom prst="rect">
            <a:avLst/>
          </a:prstGeom>
          <a:noFill/>
        </p:spPr>
        <p:txBody>
          <a:bodyPr wrap="square">
            <a:spAutoFit/>
          </a:bodyPr>
          <a:lstStyle/>
          <a:p>
            <a:r>
              <a:rPr lang="ar-SA" sz="2400" b="1" dirty="0">
                <a:solidFill>
                  <a:srgbClr val="C00000"/>
                </a:solidFill>
                <a:effectLst/>
                <a:ea typeface="Calibri" panose="020F0502020204030204" pitchFamily="34" charset="0"/>
                <a:cs typeface="Sakkal Majalla" panose="02000000000000000000" pitchFamily="2" charset="-78"/>
              </a:rPr>
              <a:t>مفهوم التحسين المستمر</a:t>
            </a:r>
            <a:endParaRPr lang="en-US" sz="2400" dirty="0"/>
          </a:p>
        </p:txBody>
      </p:sp>
      <p:pic>
        <p:nvPicPr>
          <p:cNvPr id="31" name="Picture 30" descr="A group of people holding a graph&#10;&#10;Description automatically generated">
            <a:extLst>
              <a:ext uri="{FF2B5EF4-FFF2-40B4-BE49-F238E27FC236}">
                <a16:creationId xmlns:a16="http://schemas.microsoft.com/office/drawing/2014/main" xmlns="" id="{5BD8C842-4BE9-1A84-51E4-8A00A35E3F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156" y="3727358"/>
            <a:ext cx="3379636" cy="3379636"/>
          </a:xfrm>
          <a:prstGeom prst="rect">
            <a:avLst/>
          </a:prstGeom>
        </p:spPr>
      </p:pic>
      <p:sp>
        <p:nvSpPr>
          <p:cNvPr id="26"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40309053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التحسين المستمر في الحوكمة الرقمية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xmlns="" id="{0E7C5D06-A419-E0AD-6144-20FC1DA2A073}"/>
              </a:ext>
            </a:extLst>
          </p:cNvPr>
          <p:cNvGrpSpPr/>
          <p:nvPr/>
        </p:nvGrpSpPr>
        <p:grpSpPr>
          <a:xfrm>
            <a:off x="6402163" y="2234743"/>
            <a:ext cx="3223488" cy="2260846"/>
            <a:chOff x="6402163" y="2234743"/>
            <a:chExt cx="3223488" cy="2260846"/>
          </a:xfrm>
        </p:grpSpPr>
        <p:grpSp>
          <p:nvGrpSpPr>
            <p:cNvPr id="8" name="Group 7">
              <a:extLst>
                <a:ext uri="{FF2B5EF4-FFF2-40B4-BE49-F238E27FC236}">
                  <a16:creationId xmlns:a16="http://schemas.microsoft.com/office/drawing/2014/main" xmlns="" id="{17241353-13C3-0830-220A-2FF5210ED43C}"/>
                </a:ext>
              </a:extLst>
            </p:cNvPr>
            <p:cNvGrpSpPr/>
            <p:nvPr/>
          </p:nvGrpSpPr>
          <p:grpSpPr>
            <a:xfrm>
              <a:off x="6402163" y="2234743"/>
              <a:ext cx="3223488" cy="2260846"/>
              <a:chOff x="6481160" y="2289785"/>
              <a:chExt cx="3223488" cy="2260846"/>
            </a:xfrm>
          </p:grpSpPr>
          <p:sp>
            <p:nvSpPr>
              <p:cNvPr id="9" name="Block Arc 20">
                <a:extLst>
                  <a:ext uri="{FF2B5EF4-FFF2-40B4-BE49-F238E27FC236}">
                    <a16:creationId xmlns:a16="http://schemas.microsoft.com/office/drawing/2014/main" xmlns="" id="{5F6999AB-FC38-EB6D-67D9-97CE5B2A8463}"/>
                  </a:ext>
                </a:extLst>
              </p:cNvPr>
              <p:cNvSpPr/>
              <p:nvPr/>
            </p:nvSpPr>
            <p:spPr>
              <a:xfrm rot="5400000">
                <a:off x="6094245" y="2676700"/>
                <a:ext cx="2260846" cy="1487016"/>
              </a:xfrm>
              <a:custGeom>
                <a:avLst/>
                <a:gdLst/>
                <a:ahLst/>
                <a:cxnLst/>
                <a:rect l="l" t="t" r="r" b="b"/>
                <a:pathLst>
                  <a:path w="2260846" h="1487016">
                    <a:moveTo>
                      <a:pt x="126" y="1487016"/>
                    </a:moveTo>
                    <a:cubicBezTo>
                      <a:pt x="-4997" y="1096104"/>
                      <a:pt x="146037" y="719300"/>
                      <a:pt x="419742" y="440151"/>
                    </a:cubicBezTo>
                    <a:cubicBezTo>
                      <a:pt x="693447" y="161002"/>
                      <a:pt x="1067203" y="2576"/>
                      <a:pt x="1458140" y="0"/>
                    </a:cubicBezTo>
                    <a:lnTo>
                      <a:pt x="1460343" y="334356"/>
                    </a:lnTo>
                    <a:lnTo>
                      <a:pt x="2018530" y="334356"/>
                    </a:lnTo>
                    <a:lnTo>
                      <a:pt x="2018530" y="213198"/>
                    </a:lnTo>
                    <a:lnTo>
                      <a:pt x="2260846" y="455514"/>
                    </a:lnTo>
                    <a:lnTo>
                      <a:pt x="2018530" y="697830"/>
                    </a:lnTo>
                    <a:lnTo>
                      <a:pt x="2018530" y="576672"/>
                    </a:lnTo>
                    <a:lnTo>
                      <a:pt x="1461940" y="576672"/>
                    </a:lnTo>
                    <a:cubicBezTo>
                      <a:pt x="1462705" y="692809"/>
                      <a:pt x="1463470" y="808946"/>
                      <a:pt x="1464235" y="925083"/>
                    </a:cubicBezTo>
                    <a:cubicBezTo>
                      <a:pt x="1319690" y="926035"/>
                      <a:pt x="1181497" y="984612"/>
                      <a:pt x="1080298" y="1087824"/>
                    </a:cubicBezTo>
                    <a:cubicBezTo>
                      <a:pt x="979099" y="1191036"/>
                      <a:pt x="923255" y="1330356"/>
                      <a:pt x="925149" y="1474891"/>
                    </a:cubicBezTo>
                    <a:close/>
                  </a:path>
                </a:pathLst>
              </a:custGeom>
              <a:solidFill>
                <a:srgbClr val="9FCFD1"/>
              </a:solidFill>
              <a:ln w="38100" cap="flat" cmpd="sng" algn="ctr">
                <a:solidFill>
                  <a:sysClr val="window" lastClr="FFFFFF"/>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0" name="TextBox 9">
                <a:extLst>
                  <a:ext uri="{FF2B5EF4-FFF2-40B4-BE49-F238E27FC236}">
                    <a16:creationId xmlns:a16="http://schemas.microsoft.com/office/drawing/2014/main" xmlns="" id="{5A3A1F85-A12E-9B24-E0EA-40154F58BF2F}"/>
                  </a:ext>
                </a:extLst>
              </p:cNvPr>
              <p:cNvSpPr txBox="1"/>
              <p:nvPr/>
            </p:nvSpPr>
            <p:spPr>
              <a:xfrm>
                <a:off x="7841422" y="2526255"/>
                <a:ext cx="186322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التطورات التقنية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6" name="Picture 25">
              <a:extLst>
                <a:ext uri="{FF2B5EF4-FFF2-40B4-BE49-F238E27FC236}">
                  <a16:creationId xmlns:a16="http://schemas.microsoft.com/office/drawing/2014/main" xmlns="" id="{AAA95490-AA14-4146-3955-3F5FFC44F9A6}"/>
                </a:ext>
              </a:extLst>
            </p:cNvPr>
            <p:cNvPicPr>
              <a:picLocks noChangeAspect="1"/>
            </p:cNvPicPr>
            <p:nvPr/>
          </p:nvPicPr>
          <p:blipFill>
            <a:blip r:embed="rId2"/>
            <a:stretch>
              <a:fillRect/>
            </a:stretch>
          </p:blipFill>
          <p:spPr>
            <a:xfrm>
              <a:off x="6844886" y="2720955"/>
              <a:ext cx="643393" cy="643393"/>
            </a:xfrm>
            <a:prstGeom prst="rect">
              <a:avLst/>
            </a:prstGeom>
          </p:spPr>
        </p:pic>
      </p:grpSp>
      <p:grpSp>
        <p:nvGrpSpPr>
          <p:cNvPr id="33" name="Group 32">
            <a:extLst>
              <a:ext uri="{FF2B5EF4-FFF2-40B4-BE49-F238E27FC236}">
                <a16:creationId xmlns:a16="http://schemas.microsoft.com/office/drawing/2014/main" xmlns="" id="{FCA894BA-32CC-C008-0B50-B4505994672D}"/>
              </a:ext>
            </a:extLst>
          </p:cNvPr>
          <p:cNvGrpSpPr/>
          <p:nvPr/>
        </p:nvGrpSpPr>
        <p:grpSpPr>
          <a:xfrm>
            <a:off x="2281569" y="2234773"/>
            <a:ext cx="4139831" cy="1486295"/>
            <a:chOff x="2281569" y="2234773"/>
            <a:chExt cx="4139831" cy="1486295"/>
          </a:xfrm>
        </p:grpSpPr>
        <p:grpSp>
          <p:nvGrpSpPr>
            <p:cNvPr id="17" name="Group 16">
              <a:extLst>
                <a:ext uri="{FF2B5EF4-FFF2-40B4-BE49-F238E27FC236}">
                  <a16:creationId xmlns:a16="http://schemas.microsoft.com/office/drawing/2014/main" xmlns="" id="{B61C35CF-13FD-3CB8-D0AC-30BDA9D8A7EA}"/>
                </a:ext>
              </a:extLst>
            </p:cNvPr>
            <p:cNvGrpSpPr/>
            <p:nvPr/>
          </p:nvGrpSpPr>
          <p:grpSpPr>
            <a:xfrm>
              <a:off x="2281569" y="2234773"/>
              <a:ext cx="4139831" cy="1486295"/>
              <a:chOff x="2360566" y="2289815"/>
              <a:chExt cx="4139831" cy="1486295"/>
            </a:xfrm>
          </p:grpSpPr>
          <p:sp>
            <p:nvSpPr>
              <p:cNvPr id="18" name="Up Arrow 23">
                <a:extLst>
                  <a:ext uri="{FF2B5EF4-FFF2-40B4-BE49-F238E27FC236}">
                    <a16:creationId xmlns:a16="http://schemas.microsoft.com/office/drawing/2014/main" xmlns="" id="{200732BD-C932-6D7C-C4E3-B543DA756E87}"/>
                  </a:ext>
                </a:extLst>
              </p:cNvPr>
              <p:cNvSpPr/>
              <p:nvPr/>
            </p:nvSpPr>
            <p:spPr>
              <a:xfrm rot="5400000">
                <a:off x="4618947" y="1894661"/>
                <a:ext cx="1486295" cy="2276604"/>
              </a:xfrm>
              <a:custGeom>
                <a:avLst/>
                <a:gdLst/>
                <a:ahLst/>
                <a:cxnLst/>
                <a:rect l="l" t="t" r="r" b="b"/>
                <a:pathLst>
                  <a:path w="1486295" h="2276604">
                    <a:moveTo>
                      <a:pt x="0" y="818464"/>
                    </a:moveTo>
                    <a:lnTo>
                      <a:pt x="327724" y="816305"/>
                    </a:lnTo>
                    <a:lnTo>
                      <a:pt x="327724" y="242316"/>
                    </a:lnTo>
                    <a:lnTo>
                      <a:pt x="206566" y="242316"/>
                    </a:lnTo>
                    <a:lnTo>
                      <a:pt x="448882" y="0"/>
                    </a:lnTo>
                    <a:lnTo>
                      <a:pt x="691198" y="242316"/>
                    </a:lnTo>
                    <a:lnTo>
                      <a:pt x="570040" y="242316"/>
                    </a:lnTo>
                    <a:lnTo>
                      <a:pt x="570040" y="814708"/>
                    </a:lnTo>
                    <a:cubicBezTo>
                      <a:pt x="688388" y="813929"/>
                      <a:pt x="806735" y="813149"/>
                      <a:pt x="925083" y="812370"/>
                    </a:cubicBezTo>
                    <a:cubicBezTo>
                      <a:pt x="926035" y="956869"/>
                      <a:pt x="984574" y="1095021"/>
                      <a:pt x="1087729" y="1196214"/>
                    </a:cubicBezTo>
                    <a:cubicBezTo>
                      <a:pt x="1190884" y="1297406"/>
                      <a:pt x="1330135" y="1353282"/>
                      <a:pt x="1474625" y="1351460"/>
                    </a:cubicBezTo>
                    <a:lnTo>
                      <a:pt x="1486295" y="2276488"/>
                    </a:lnTo>
                    <a:cubicBezTo>
                      <a:pt x="1095506" y="2281418"/>
                      <a:pt x="718886" y="2130296"/>
                      <a:pt x="439894" y="1856610"/>
                    </a:cubicBezTo>
                    <a:cubicBezTo>
                      <a:pt x="160901" y="1582924"/>
                      <a:pt x="2575" y="1209276"/>
                      <a:pt x="0" y="818464"/>
                    </a:cubicBezTo>
                    <a:close/>
                  </a:path>
                </a:pathLst>
              </a:custGeom>
              <a:solidFill>
                <a:srgbClr val="3D8E92"/>
              </a:solidFill>
              <a:ln w="38100" cap="flat" cmpd="sng" algn="ctr">
                <a:solidFill>
                  <a:sysClr val="window" lastClr="FFFFFF"/>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9" name="TextBox 18">
                <a:extLst>
                  <a:ext uri="{FF2B5EF4-FFF2-40B4-BE49-F238E27FC236}">
                    <a16:creationId xmlns:a16="http://schemas.microsoft.com/office/drawing/2014/main" xmlns="" id="{8E634DAB-D47E-22D2-52FE-8BD46D47DF23}"/>
                  </a:ext>
                </a:extLst>
              </p:cNvPr>
              <p:cNvSpPr txBox="1"/>
              <p:nvPr/>
            </p:nvSpPr>
            <p:spPr>
              <a:xfrm>
                <a:off x="2360566" y="2450983"/>
                <a:ext cx="238412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الاستجابة للتحديات والأزمات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7" name="Picture 26">
              <a:extLst>
                <a:ext uri="{FF2B5EF4-FFF2-40B4-BE49-F238E27FC236}">
                  <a16:creationId xmlns:a16="http://schemas.microsoft.com/office/drawing/2014/main" xmlns="" id="{16F3F8F3-F461-5D0A-755B-D9732FE80434}"/>
                </a:ext>
              </a:extLst>
            </p:cNvPr>
            <p:cNvPicPr>
              <a:picLocks noChangeAspect="1"/>
            </p:cNvPicPr>
            <p:nvPr/>
          </p:nvPicPr>
          <p:blipFill>
            <a:blip r:embed="rId3">
              <a:lum bright="70000" contrast="-70000"/>
            </a:blip>
            <a:stretch>
              <a:fillRect/>
            </a:stretch>
          </p:blipFill>
          <p:spPr>
            <a:xfrm>
              <a:off x="4631418" y="2679739"/>
              <a:ext cx="512108" cy="512108"/>
            </a:xfrm>
            <a:prstGeom prst="rect">
              <a:avLst/>
            </a:prstGeom>
          </p:spPr>
        </p:pic>
      </p:grpSp>
      <p:grpSp>
        <p:nvGrpSpPr>
          <p:cNvPr id="31" name="Group 30">
            <a:extLst>
              <a:ext uri="{FF2B5EF4-FFF2-40B4-BE49-F238E27FC236}">
                <a16:creationId xmlns:a16="http://schemas.microsoft.com/office/drawing/2014/main" xmlns="" id="{2FDA1D90-9AD6-52E4-DD27-8A6453C200D0}"/>
              </a:ext>
            </a:extLst>
          </p:cNvPr>
          <p:cNvGrpSpPr/>
          <p:nvPr/>
        </p:nvGrpSpPr>
        <p:grpSpPr>
          <a:xfrm>
            <a:off x="5612605" y="4469619"/>
            <a:ext cx="3888387" cy="1509539"/>
            <a:chOff x="5612605" y="4469619"/>
            <a:chExt cx="3888387" cy="1509539"/>
          </a:xfrm>
        </p:grpSpPr>
        <p:grpSp>
          <p:nvGrpSpPr>
            <p:cNvPr id="11" name="Group 10">
              <a:extLst>
                <a:ext uri="{FF2B5EF4-FFF2-40B4-BE49-F238E27FC236}">
                  <a16:creationId xmlns:a16="http://schemas.microsoft.com/office/drawing/2014/main" xmlns="" id="{60DFB8BE-F928-6C8A-2C71-4BA41B2FBDDE}"/>
                </a:ext>
              </a:extLst>
            </p:cNvPr>
            <p:cNvGrpSpPr/>
            <p:nvPr/>
          </p:nvGrpSpPr>
          <p:grpSpPr>
            <a:xfrm>
              <a:off x="5612605" y="4469619"/>
              <a:ext cx="3888387" cy="1509539"/>
              <a:chOff x="5691602" y="4524661"/>
              <a:chExt cx="3888387" cy="1509539"/>
            </a:xfrm>
          </p:grpSpPr>
          <p:sp>
            <p:nvSpPr>
              <p:cNvPr id="12" name="Block Arc 21">
                <a:extLst>
                  <a:ext uri="{FF2B5EF4-FFF2-40B4-BE49-F238E27FC236}">
                    <a16:creationId xmlns:a16="http://schemas.microsoft.com/office/drawing/2014/main" xmlns="" id="{E5D547BF-BFE0-E598-D478-5B6966B23489}"/>
                  </a:ext>
                </a:extLst>
              </p:cNvPr>
              <p:cNvSpPr/>
              <p:nvPr/>
            </p:nvSpPr>
            <p:spPr>
              <a:xfrm rot="10800000">
                <a:off x="5691602" y="4524661"/>
                <a:ext cx="2276605" cy="1509539"/>
              </a:xfrm>
              <a:custGeom>
                <a:avLst/>
                <a:gdLst/>
                <a:ahLst/>
                <a:cxnLst/>
                <a:rect l="l" t="t" r="r" b="b"/>
                <a:pathLst>
                  <a:path w="2276605" h="1509539">
                    <a:moveTo>
                      <a:pt x="593" y="1509539"/>
                    </a:moveTo>
                    <a:cubicBezTo>
                      <a:pt x="-10743" y="1110932"/>
                      <a:pt x="140588" y="724868"/>
                      <a:pt x="419780" y="440143"/>
                    </a:cubicBezTo>
                    <a:cubicBezTo>
                      <a:pt x="698972" y="155419"/>
                      <a:pt x="1081993" y="-3457"/>
                      <a:pt x="1480746" y="57"/>
                    </a:cubicBezTo>
                    <a:lnTo>
                      <a:pt x="1478073" y="303452"/>
                    </a:lnTo>
                    <a:lnTo>
                      <a:pt x="2034289" y="303452"/>
                    </a:lnTo>
                    <a:lnTo>
                      <a:pt x="2034289" y="182294"/>
                    </a:lnTo>
                    <a:lnTo>
                      <a:pt x="2276605" y="424610"/>
                    </a:lnTo>
                    <a:lnTo>
                      <a:pt x="2034289" y="666926"/>
                    </a:lnTo>
                    <a:lnTo>
                      <a:pt x="2034289" y="545768"/>
                    </a:lnTo>
                    <a:lnTo>
                      <a:pt x="1475937" y="545768"/>
                    </a:lnTo>
                    <a:lnTo>
                      <a:pt x="1472760" y="906248"/>
                    </a:lnTo>
                    <a:cubicBezTo>
                      <a:pt x="1320197" y="904903"/>
                      <a:pt x="1173654" y="965689"/>
                      <a:pt x="1066835" y="1074625"/>
                    </a:cubicBezTo>
                    <a:cubicBezTo>
                      <a:pt x="960016" y="1183560"/>
                      <a:pt x="902117" y="1331268"/>
                      <a:pt x="906454" y="1483775"/>
                    </a:cubicBezTo>
                    <a:close/>
                  </a:path>
                </a:pathLst>
              </a:custGeom>
              <a:solidFill>
                <a:srgbClr val="A5A5A5"/>
              </a:solidFill>
              <a:ln w="38100" cap="flat" cmpd="sng" algn="ctr">
                <a:solidFill>
                  <a:sysClr val="window" lastClr="FFFFFF"/>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3" name="TextBox 12">
                <a:extLst>
                  <a:ext uri="{FF2B5EF4-FFF2-40B4-BE49-F238E27FC236}">
                    <a16:creationId xmlns:a16="http://schemas.microsoft.com/office/drawing/2014/main" xmlns="" id="{E3697451-F95F-CC7D-918E-C90D97E73822}"/>
                  </a:ext>
                </a:extLst>
              </p:cNvPr>
              <p:cNvSpPr txBox="1"/>
              <p:nvPr/>
            </p:nvSpPr>
            <p:spPr>
              <a:xfrm>
                <a:off x="7195867" y="5578026"/>
                <a:ext cx="238412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8" name="Picture 27">
              <a:extLst>
                <a:ext uri="{FF2B5EF4-FFF2-40B4-BE49-F238E27FC236}">
                  <a16:creationId xmlns:a16="http://schemas.microsoft.com/office/drawing/2014/main" xmlns="" id="{9E76D29F-2E59-380C-2749-A217C608BA0E}"/>
                </a:ext>
              </a:extLst>
            </p:cNvPr>
            <p:cNvPicPr>
              <a:picLocks noChangeAspect="1"/>
            </p:cNvPicPr>
            <p:nvPr/>
          </p:nvPicPr>
          <p:blipFill>
            <a:blip r:embed="rId4">
              <a:lum bright="70000" contrast="-70000"/>
            </a:blip>
            <a:stretch>
              <a:fillRect/>
            </a:stretch>
          </p:blipFill>
          <p:spPr>
            <a:xfrm>
              <a:off x="6798169" y="4796298"/>
              <a:ext cx="695004" cy="695004"/>
            </a:xfrm>
            <a:prstGeom prst="rect">
              <a:avLst/>
            </a:prstGeom>
          </p:spPr>
        </p:pic>
      </p:grpSp>
      <p:grpSp>
        <p:nvGrpSpPr>
          <p:cNvPr id="32" name="Group 31">
            <a:extLst>
              <a:ext uri="{FF2B5EF4-FFF2-40B4-BE49-F238E27FC236}">
                <a16:creationId xmlns:a16="http://schemas.microsoft.com/office/drawing/2014/main" xmlns="" id="{A50A2CAB-2E57-723E-221E-5D8448F13DBE}"/>
              </a:ext>
            </a:extLst>
          </p:cNvPr>
          <p:cNvGrpSpPr/>
          <p:nvPr/>
        </p:nvGrpSpPr>
        <p:grpSpPr>
          <a:xfrm>
            <a:off x="2494594" y="3702554"/>
            <a:ext cx="3118012" cy="2276605"/>
            <a:chOff x="2494594" y="3702554"/>
            <a:chExt cx="3118012" cy="2276605"/>
          </a:xfrm>
        </p:grpSpPr>
        <p:grpSp>
          <p:nvGrpSpPr>
            <p:cNvPr id="14" name="Group 13">
              <a:extLst>
                <a:ext uri="{FF2B5EF4-FFF2-40B4-BE49-F238E27FC236}">
                  <a16:creationId xmlns:a16="http://schemas.microsoft.com/office/drawing/2014/main" xmlns="" id="{E978F545-5BF1-535D-551F-65E4E46F96EE}"/>
                </a:ext>
              </a:extLst>
            </p:cNvPr>
            <p:cNvGrpSpPr/>
            <p:nvPr/>
          </p:nvGrpSpPr>
          <p:grpSpPr>
            <a:xfrm>
              <a:off x="2494594" y="3702554"/>
              <a:ext cx="3118012" cy="2276605"/>
              <a:chOff x="2573591" y="3757596"/>
              <a:chExt cx="3118012" cy="2276605"/>
            </a:xfrm>
          </p:grpSpPr>
          <p:sp>
            <p:nvSpPr>
              <p:cNvPr id="15" name="Block Arc 22">
                <a:extLst>
                  <a:ext uri="{FF2B5EF4-FFF2-40B4-BE49-F238E27FC236}">
                    <a16:creationId xmlns:a16="http://schemas.microsoft.com/office/drawing/2014/main" xmlns="" id="{3500605B-612D-5DA0-927B-D1DEB28557EE}"/>
                  </a:ext>
                </a:extLst>
              </p:cNvPr>
              <p:cNvSpPr/>
              <p:nvPr/>
            </p:nvSpPr>
            <p:spPr>
              <a:xfrm rot="16200000">
                <a:off x="3819411" y="4162009"/>
                <a:ext cx="2276605" cy="1467779"/>
              </a:xfrm>
              <a:custGeom>
                <a:avLst/>
                <a:gdLst/>
                <a:ahLst/>
                <a:cxnLst/>
                <a:rect l="l" t="t" r="r" b="b"/>
                <a:pathLst>
                  <a:path w="2276605" h="1467779">
                    <a:moveTo>
                      <a:pt x="2276605" y="442016"/>
                    </a:moveTo>
                    <a:lnTo>
                      <a:pt x="2034289" y="684332"/>
                    </a:lnTo>
                    <a:lnTo>
                      <a:pt x="2034289" y="563174"/>
                    </a:lnTo>
                    <a:lnTo>
                      <a:pt x="1461851" y="563174"/>
                    </a:lnTo>
                    <a:cubicBezTo>
                      <a:pt x="1462645" y="683810"/>
                      <a:pt x="1463440" y="804446"/>
                      <a:pt x="1464235" y="925082"/>
                    </a:cubicBezTo>
                    <a:cubicBezTo>
                      <a:pt x="1165908" y="927048"/>
                      <a:pt x="925103" y="1169444"/>
                      <a:pt x="925103" y="1467778"/>
                    </a:cubicBezTo>
                    <a:lnTo>
                      <a:pt x="0" y="1467779"/>
                    </a:lnTo>
                    <a:cubicBezTo>
                      <a:pt x="0" y="660904"/>
                      <a:pt x="651282" y="5316"/>
                      <a:pt x="1458140" y="0"/>
                    </a:cubicBezTo>
                    <a:lnTo>
                      <a:pt x="1460254" y="320858"/>
                    </a:lnTo>
                    <a:lnTo>
                      <a:pt x="2034289" y="320858"/>
                    </a:lnTo>
                    <a:lnTo>
                      <a:pt x="2034289" y="199700"/>
                    </a:lnTo>
                    <a:close/>
                  </a:path>
                </a:pathLst>
              </a:custGeom>
              <a:solidFill>
                <a:srgbClr val="FFCC5E"/>
              </a:solidFill>
              <a:ln w="38100" cap="flat" cmpd="sng" algn="ctr">
                <a:solidFill>
                  <a:sysClr val="window" lastClr="FFFFFF"/>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6" name="TextBox 15">
                <a:extLst>
                  <a:ext uri="{FF2B5EF4-FFF2-40B4-BE49-F238E27FC236}">
                    <a16:creationId xmlns:a16="http://schemas.microsoft.com/office/drawing/2014/main" xmlns="" id="{F3D51AD7-2045-A6AB-FCA7-6A73FB065BC1}"/>
                  </a:ext>
                </a:extLst>
              </p:cNvPr>
              <p:cNvSpPr txBox="1"/>
              <p:nvPr/>
            </p:nvSpPr>
            <p:spPr>
              <a:xfrm>
                <a:off x="2573591" y="5546344"/>
                <a:ext cx="238412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رضا المستخدمين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9" name="Picture 28">
              <a:extLst>
                <a:ext uri="{FF2B5EF4-FFF2-40B4-BE49-F238E27FC236}">
                  <a16:creationId xmlns:a16="http://schemas.microsoft.com/office/drawing/2014/main" xmlns="" id="{3E0A8430-941D-80E2-5C1A-383BB23FF7E6}"/>
                </a:ext>
              </a:extLst>
            </p:cNvPr>
            <p:cNvPicPr>
              <a:picLocks noChangeAspect="1"/>
            </p:cNvPicPr>
            <p:nvPr/>
          </p:nvPicPr>
          <p:blipFill>
            <a:blip r:embed="rId5"/>
            <a:stretch>
              <a:fillRect/>
            </a:stretch>
          </p:blipFill>
          <p:spPr>
            <a:xfrm>
              <a:off x="4544682" y="4839608"/>
              <a:ext cx="588836" cy="588836"/>
            </a:xfrm>
            <a:prstGeom prst="rect">
              <a:avLst/>
            </a:prstGeom>
          </p:spPr>
        </p:pic>
      </p:grpSp>
      <p:sp>
        <p:nvSpPr>
          <p:cNvPr id="34"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36415181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التحسين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1" name="TextBox 30">
            <a:extLst>
              <a:ext uri="{FF2B5EF4-FFF2-40B4-BE49-F238E27FC236}">
                <a16:creationId xmlns:a16="http://schemas.microsoft.com/office/drawing/2014/main" xmlns="" id="{6C610EE2-F8C5-E770-3D2B-4FBE5C404AA9}"/>
              </a:ext>
            </a:extLst>
          </p:cNvPr>
          <p:cNvSpPr txBox="1"/>
          <p:nvPr/>
        </p:nvSpPr>
        <p:spPr>
          <a:xfrm>
            <a:off x="4561368" y="2077397"/>
            <a:ext cx="6947600"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التقييم الدوري: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إجراء تقييمات دورية للعمليات والسياسات الرقمية لتحديد المجالات التي تحتاج إلى تحسين</a:t>
            </a:r>
            <a:r>
              <a:rPr lang="en-US" sz="2400"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3" name="TextBox 32">
            <a:extLst>
              <a:ext uri="{FF2B5EF4-FFF2-40B4-BE49-F238E27FC236}">
                <a16:creationId xmlns:a16="http://schemas.microsoft.com/office/drawing/2014/main" xmlns="" id="{30927C7B-87C6-6A6F-8474-B8290E989D3A}"/>
              </a:ext>
            </a:extLst>
          </p:cNvPr>
          <p:cNvSpPr txBox="1"/>
          <p:nvPr/>
        </p:nvSpPr>
        <p:spPr>
          <a:xfrm>
            <a:off x="4532819" y="3569403"/>
            <a:ext cx="6947600"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التغذية الراجعة: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جمع آراء المستخدمين والموظفين بشكل منتظم لتحديد نقاط القوة والضعف في الممارسات الرقمية</a:t>
            </a:r>
            <a:r>
              <a:rPr lang="en-US" sz="2400"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2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4" name="TextBox 33">
            <a:extLst>
              <a:ext uri="{FF2B5EF4-FFF2-40B4-BE49-F238E27FC236}">
                <a16:creationId xmlns:a16="http://schemas.microsoft.com/office/drawing/2014/main" xmlns="" id="{FE2D13D3-7C50-D785-BED1-6902F55E9981}"/>
              </a:ext>
            </a:extLst>
          </p:cNvPr>
          <p:cNvSpPr txBox="1"/>
          <p:nvPr/>
        </p:nvSpPr>
        <p:spPr>
          <a:xfrm>
            <a:off x="4532819" y="5123488"/>
            <a:ext cx="6947600" cy="1154162"/>
          </a:xfrm>
          <a:prstGeom prst="rect">
            <a:avLst/>
          </a:prstGeom>
          <a:noFill/>
        </p:spPr>
        <p:txBody>
          <a:bodyPr wrap="square">
            <a:spAutoFit/>
          </a:bodyPr>
          <a:lstStyle/>
          <a:p>
            <a:pPr marL="342900" lvl="0" indent="-342900" algn="just" rtl="1">
              <a:lnSpc>
                <a:spcPct val="150000"/>
              </a:lnSpc>
              <a:spcAft>
                <a:spcPts val="800"/>
              </a:spcAft>
              <a:buSzPct val="120000"/>
              <a:buFont typeface="Symbol" panose="05050102010706020507" pitchFamily="18" charset="2"/>
              <a:buBlip>
                <a:blip r:embed="rId3"/>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الابتكار والتجريب: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تشجيع ثقافة الابتكار من خلال تجربة تقنيات وحلول جديدة بشكل مستمر</a:t>
            </a:r>
            <a:r>
              <a:rPr lang="en-US" sz="2400"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2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36" name="Picture 35" descr="A group of people climbing a mountain&#10;&#10;Description automatically generated">
            <a:extLst>
              <a:ext uri="{FF2B5EF4-FFF2-40B4-BE49-F238E27FC236}">
                <a16:creationId xmlns:a16="http://schemas.microsoft.com/office/drawing/2014/main" xmlns="" id="{72D1D452-2757-C184-BD84-9FB9858195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211" y="2815477"/>
            <a:ext cx="4223950" cy="4223950"/>
          </a:xfrm>
          <a:prstGeom prst="rect">
            <a:avLst/>
          </a:prstGeom>
        </p:spPr>
      </p:pic>
      <p:sp>
        <p:nvSpPr>
          <p:cNvPr id="1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06291201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التحسين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2" name="TextBox 31">
            <a:extLst>
              <a:ext uri="{FF2B5EF4-FFF2-40B4-BE49-F238E27FC236}">
                <a16:creationId xmlns:a16="http://schemas.microsoft.com/office/drawing/2014/main" xmlns="" id="{BFBE6DF6-935C-067D-6E4A-84513EF26D81}"/>
              </a:ext>
            </a:extLst>
          </p:cNvPr>
          <p:cNvSpPr txBox="1"/>
          <p:nvPr/>
        </p:nvSpPr>
        <p:spPr>
          <a:xfrm>
            <a:off x="4686471" y="2019233"/>
            <a:ext cx="6558261" cy="1154162"/>
          </a:xfrm>
          <a:prstGeom prst="rect">
            <a:avLst/>
          </a:prstGeom>
          <a:noFill/>
        </p:spPr>
        <p:txBody>
          <a:bodyPr wrap="square">
            <a:spAutoFit/>
          </a:bodyPr>
          <a:lstStyle/>
          <a:p>
            <a:pPr marL="342900" lvl="0" indent="-342900" algn="r" rtl="1">
              <a:lnSpc>
                <a:spcPct val="150000"/>
              </a:lnSpc>
              <a:spcAft>
                <a:spcPts val="800"/>
              </a:spcAft>
              <a:buSzPct val="120000"/>
              <a:buFont typeface="Symbol" panose="05050102010706020507" pitchFamily="18" charset="2"/>
              <a:buBlip>
                <a:blip r:embed="rId2"/>
              </a:buBlip>
            </a:pPr>
            <a:r>
              <a:rPr lang="ar-SA" sz="2400" dirty="0">
                <a:solidFill>
                  <a:srgbClr val="168489"/>
                </a:solidFill>
                <a:effectLst/>
                <a:latin typeface="Calibri" panose="020F0502020204030204" pitchFamily="34" charset="0"/>
                <a:ea typeface="Calibri" panose="020F0502020204030204" pitchFamily="34" charset="0"/>
                <a:cs typeface="Sakkal Majalla" panose="02000000000000000000" pitchFamily="2" charset="-78"/>
              </a:rPr>
              <a:t>استخدام التحليلات والبيانات: </a:t>
            </a: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استغلال البيانات الضخمة والتحليلات لفهم الأنماط وتحسين القرارات</a:t>
            </a:r>
            <a:r>
              <a:rPr lang="en-US" sz="2400"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2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xmlns="" id="{078F79CA-53E4-0AEC-4480-1B6DC206E910}"/>
              </a:ext>
            </a:extLst>
          </p:cNvPr>
          <p:cNvSpPr txBox="1"/>
          <p:nvPr/>
        </p:nvSpPr>
        <p:spPr>
          <a:xfrm>
            <a:off x="4686471" y="3363395"/>
            <a:ext cx="6558261" cy="1154162"/>
          </a:xfrm>
          <a:prstGeom prst="rect">
            <a:avLst/>
          </a:prstGeom>
          <a:noFill/>
        </p:spPr>
        <p:txBody>
          <a:bodyPr wrap="square">
            <a:spAutoFit/>
          </a:bodyPr>
          <a:lstStyle/>
          <a:p>
            <a:pPr marL="432000" lvl="1" indent="-342900" algn="r" rtl="1">
              <a:lnSpc>
                <a:spcPct val="150000"/>
              </a:lnSpc>
              <a:buSzPct val="120000"/>
              <a:buBlip>
                <a:blip r:embed="rId2"/>
              </a:buBlip>
            </a:pPr>
            <a:r>
              <a:rPr lang="ar-SA" sz="2400" dirty="0">
                <a:solidFill>
                  <a:srgbClr val="168489"/>
                </a:solidFill>
                <a:effectLst/>
                <a:ea typeface="Calibri" panose="020F0502020204030204" pitchFamily="34" charset="0"/>
                <a:cs typeface="Sakkal Majalla" panose="02000000000000000000" pitchFamily="2" charset="-78"/>
              </a:rPr>
              <a:t>التدريب والتطوير: </a:t>
            </a:r>
            <a:r>
              <a:rPr lang="ar-SA" sz="2400" dirty="0">
                <a:solidFill>
                  <a:srgbClr val="000000"/>
                </a:solidFill>
                <a:effectLst/>
                <a:ea typeface="Calibri" panose="020F0502020204030204" pitchFamily="34" charset="0"/>
                <a:cs typeface="Sakkal Majalla" panose="02000000000000000000" pitchFamily="2" charset="-78"/>
              </a:rPr>
              <a:t>توفير برامج تدريب مستمرة للموظفين لضمان مواكبتهم لأحدث التقنيات والممارسات</a:t>
            </a:r>
            <a:endParaRPr lang="en-US" sz="2400" dirty="0"/>
          </a:p>
        </p:txBody>
      </p:sp>
      <p:sp>
        <p:nvSpPr>
          <p:cNvPr id="10" name="TextBox 9">
            <a:extLst>
              <a:ext uri="{FF2B5EF4-FFF2-40B4-BE49-F238E27FC236}">
                <a16:creationId xmlns:a16="http://schemas.microsoft.com/office/drawing/2014/main" xmlns="" id="{F284AD9E-0DE7-9878-B7F0-EDC5A651CDBF}"/>
              </a:ext>
            </a:extLst>
          </p:cNvPr>
          <p:cNvSpPr txBox="1"/>
          <p:nvPr/>
        </p:nvSpPr>
        <p:spPr>
          <a:xfrm>
            <a:off x="4686471" y="4707556"/>
            <a:ext cx="6558261" cy="1154162"/>
          </a:xfrm>
          <a:prstGeom prst="rect">
            <a:avLst/>
          </a:prstGeom>
          <a:noFill/>
        </p:spPr>
        <p:txBody>
          <a:bodyPr wrap="square">
            <a:spAutoFit/>
          </a:bodyPr>
          <a:lstStyle/>
          <a:p>
            <a:pPr marL="342900" indent="-342900" algn="r" rtl="1">
              <a:lnSpc>
                <a:spcPct val="150000"/>
              </a:lnSpc>
              <a:buBlip>
                <a:blip r:embed="rId2"/>
              </a:buBlip>
            </a:pPr>
            <a:r>
              <a:rPr lang="ar-SA" sz="2400" dirty="0">
                <a:solidFill>
                  <a:srgbClr val="168489"/>
                </a:solidFill>
                <a:effectLst/>
                <a:ea typeface="Calibri" panose="020F0502020204030204" pitchFamily="34" charset="0"/>
                <a:cs typeface="Sakkal Majalla" panose="02000000000000000000" pitchFamily="2" charset="-78"/>
              </a:rPr>
              <a:t>التعاون والشراكات</a:t>
            </a:r>
            <a:r>
              <a:rPr lang="ar-SA" sz="2400" dirty="0">
                <a:solidFill>
                  <a:srgbClr val="000000"/>
                </a:solidFill>
                <a:effectLst/>
                <a:ea typeface="Calibri" panose="020F0502020204030204" pitchFamily="34" charset="0"/>
                <a:cs typeface="Sakkal Majalla" panose="02000000000000000000" pitchFamily="2" charset="-78"/>
              </a:rPr>
              <a:t>: بناء شراكات مع مؤسسات أخرى لتبادل الخبرات وأفضل الممارسات في الحوكمة الرقمية</a:t>
            </a:r>
            <a:endParaRPr lang="en-US" sz="2400" dirty="0"/>
          </a:p>
        </p:txBody>
      </p:sp>
      <p:pic>
        <p:nvPicPr>
          <p:cNvPr id="14" name="Picture 13" descr="A group of people climbing a mountain&#10;&#10;Description automatically generated">
            <a:extLst>
              <a:ext uri="{FF2B5EF4-FFF2-40B4-BE49-F238E27FC236}">
                <a16:creationId xmlns:a16="http://schemas.microsoft.com/office/drawing/2014/main" xmlns="" id="{F6AB7EEB-12E6-1934-7116-72F278EEB3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11" y="2815477"/>
            <a:ext cx="4223950" cy="4223950"/>
          </a:xfrm>
          <a:prstGeom prst="rect">
            <a:avLst/>
          </a:prstGeom>
        </p:spPr>
      </p:pic>
      <p:sp>
        <p:nvSpPr>
          <p:cNvPr id="18"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6585248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الحوكمة وأهميتها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D486FE18-992F-5057-1085-B030406167CC}"/>
              </a:ext>
            </a:extLst>
          </p:cNvPr>
          <p:cNvGrpSpPr/>
          <p:nvPr/>
        </p:nvGrpSpPr>
        <p:grpSpPr>
          <a:xfrm>
            <a:off x="969608" y="1966596"/>
            <a:ext cx="10252783" cy="2591424"/>
            <a:chOff x="1067257" y="2172533"/>
            <a:chExt cx="10252783" cy="2591424"/>
          </a:xfrm>
        </p:grpSpPr>
        <p:sp>
          <p:nvSpPr>
            <p:cNvPr id="10" name="Freeform: Shape 9">
              <a:extLst>
                <a:ext uri="{FF2B5EF4-FFF2-40B4-BE49-F238E27FC236}">
                  <a16:creationId xmlns:a16="http://schemas.microsoft.com/office/drawing/2014/main" xmlns="" id="{237C5E5A-D2C7-EDDD-C3B8-3974DB1BA3D4}"/>
                </a:ext>
              </a:extLst>
            </p:cNvPr>
            <p:cNvSpPr/>
            <p:nvPr/>
          </p:nvSpPr>
          <p:spPr>
            <a:xfrm>
              <a:off x="8728592" y="2172533"/>
              <a:ext cx="2591448" cy="2591424"/>
            </a:xfrm>
            <a:custGeom>
              <a:avLst/>
              <a:gdLst>
                <a:gd name="connsiteX0" fmla="*/ 1540923 w 3081874"/>
                <a:gd name="connsiteY0" fmla="*/ 0 h 3081846"/>
                <a:gd name="connsiteX1" fmla="*/ 3081875 w 3081874"/>
                <a:gd name="connsiteY1" fmla="*/ 1540923 h 3081846"/>
                <a:gd name="connsiteX2" fmla="*/ 1540923 w 3081874"/>
                <a:gd name="connsiteY2" fmla="*/ 3081847 h 3081846"/>
                <a:gd name="connsiteX3" fmla="*/ 0 w 3081874"/>
                <a:gd name="connsiteY3" fmla="*/ 1540923 h 3081846"/>
                <a:gd name="connsiteX4" fmla="*/ 1540923 w 3081874"/>
                <a:gd name="connsiteY4" fmla="*/ 0 h 3081846"/>
                <a:gd name="connsiteX5" fmla="*/ 1540923 w 3081874"/>
                <a:gd name="connsiteY5" fmla="*/ 0 h 3081846"/>
                <a:gd name="connsiteX6" fmla="*/ 1540923 w 3081874"/>
                <a:gd name="connsiteY6" fmla="*/ 42800 h 3081846"/>
                <a:gd name="connsiteX7" fmla="*/ 42799 w 3081874"/>
                <a:gd name="connsiteY7" fmla="*/ 1540923 h 3081846"/>
                <a:gd name="connsiteX8" fmla="*/ 1540923 w 3081874"/>
                <a:gd name="connsiteY8" fmla="*/ 3039047 h 3081846"/>
                <a:gd name="connsiteX9" fmla="*/ 3039047 w 3081874"/>
                <a:gd name="connsiteY9" fmla="*/ 1540923 h 3081846"/>
                <a:gd name="connsiteX10" fmla="*/ 1540923 w 3081874"/>
                <a:gd name="connsiteY10" fmla="*/ 42800 h 3081846"/>
                <a:gd name="connsiteX11" fmla="*/ 1540923 w 3081874"/>
                <a:gd name="connsiteY11" fmla="*/ 42800 h 30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74" h="3081846">
                  <a:moveTo>
                    <a:pt x="1540923" y="0"/>
                  </a:moveTo>
                  <a:cubicBezTo>
                    <a:pt x="2391943" y="0"/>
                    <a:pt x="3081875" y="689903"/>
                    <a:pt x="3081875" y="1540923"/>
                  </a:cubicBezTo>
                  <a:cubicBezTo>
                    <a:pt x="3081875" y="2391944"/>
                    <a:pt x="2391943" y="3081847"/>
                    <a:pt x="1540923" y="3081847"/>
                  </a:cubicBezTo>
                  <a:cubicBezTo>
                    <a:pt x="689903" y="3081847"/>
                    <a:pt x="0" y="2391944"/>
                    <a:pt x="0" y="1540923"/>
                  </a:cubicBezTo>
                  <a:cubicBezTo>
                    <a:pt x="0" y="689903"/>
                    <a:pt x="689930" y="0"/>
                    <a:pt x="1540923" y="0"/>
                  </a:cubicBezTo>
                  <a:lnTo>
                    <a:pt x="1540923" y="0"/>
                  </a:lnTo>
                  <a:close/>
                  <a:moveTo>
                    <a:pt x="1540923" y="42800"/>
                  </a:moveTo>
                  <a:cubicBezTo>
                    <a:pt x="713534" y="42800"/>
                    <a:pt x="42799" y="713534"/>
                    <a:pt x="42799" y="1540923"/>
                  </a:cubicBezTo>
                  <a:cubicBezTo>
                    <a:pt x="42799" y="2368313"/>
                    <a:pt x="713561" y="3039047"/>
                    <a:pt x="1540923" y="3039047"/>
                  </a:cubicBezTo>
                  <a:cubicBezTo>
                    <a:pt x="2368286" y="3039047"/>
                    <a:pt x="3039047" y="2368313"/>
                    <a:pt x="3039047" y="1540923"/>
                  </a:cubicBezTo>
                  <a:cubicBezTo>
                    <a:pt x="3039047" y="713534"/>
                    <a:pt x="2368340" y="42800"/>
                    <a:pt x="1540923" y="42800"/>
                  </a:cubicBezTo>
                  <a:lnTo>
                    <a:pt x="1540923" y="42800"/>
                  </a:lnTo>
                  <a:close/>
                </a:path>
              </a:pathLst>
            </a:custGeom>
            <a:solidFill>
              <a:srgbClr val="116569"/>
            </a:solidFill>
            <a:ln w="2688"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xmlns="" id="{59193369-AF0D-C144-34B8-23D6162DA1F7}"/>
                </a:ext>
              </a:extLst>
            </p:cNvPr>
            <p:cNvSpPr/>
            <p:nvPr/>
          </p:nvSpPr>
          <p:spPr>
            <a:xfrm>
              <a:off x="1067257" y="2172533"/>
              <a:ext cx="2591425" cy="2591424"/>
            </a:xfrm>
            <a:custGeom>
              <a:avLst/>
              <a:gdLst>
                <a:gd name="connsiteX0" fmla="*/ 1540924 w 3081847"/>
                <a:gd name="connsiteY0" fmla="*/ 0 h 3081846"/>
                <a:gd name="connsiteX1" fmla="*/ 3081847 w 3081847"/>
                <a:gd name="connsiteY1" fmla="*/ 1540923 h 3081846"/>
                <a:gd name="connsiteX2" fmla="*/ 1540924 w 3081847"/>
                <a:gd name="connsiteY2" fmla="*/ 3081847 h 3081846"/>
                <a:gd name="connsiteX3" fmla="*/ 0 w 3081847"/>
                <a:gd name="connsiteY3" fmla="*/ 1540923 h 3081846"/>
                <a:gd name="connsiteX4" fmla="*/ 1540924 w 3081847"/>
                <a:gd name="connsiteY4" fmla="*/ 0 h 3081846"/>
                <a:gd name="connsiteX5" fmla="*/ 1540924 w 3081847"/>
                <a:gd name="connsiteY5" fmla="*/ 0 h 3081846"/>
                <a:gd name="connsiteX6" fmla="*/ 1540924 w 3081847"/>
                <a:gd name="connsiteY6" fmla="*/ 42800 h 3081846"/>
                <a:gd name="connsiteX7" fmla="*/ 42800 w 3081847"/>
                <a:gd name="connsiteY7" fmla="*/ 1540923 h 3081846"/>
                <a:gd name="connsiteX8" fmla="*/ 1540924 w 3081847"/>
                <a:gd name="connsiteY8" fmla="*/ 3039047 h 3081846"/>
                <a:gd name="connsiteX9" fmla="*/ 3039048 w 3081847"/>
                <a:gd name="connsiteY9" fmla="*/ 1540923 h 3081846"/>
                <a:gd name="connsiteX10" fmla="*/ 1540924 w 3081847"/>
                <a:gd name="connsiteY10" fmla="*/ 42800 h 3081846"/>
                <a:gd name="connsiteX11" fmla="*/ 1540924 w 3081847"/>
                <a:gd name="connsiteY11" fmla="*/ 42800 h 30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47" h="3081846">
                  <a:moveTo>
                    <a:pt x="1540924" y="0"/>
                  </a:moveTo>
                  <a:cubicBezTo>
                    <a:pt x="2391944" y="0"/>
                    <a:pt x="3081847" y="689903"/>
                    <a:pt x="3081847" y="1540923"/>
                  </a:cubicBezTo>
                  <a:cubicBezTo>
                    <a:pt x="3081847" y="2391944"/>
                    <a:pt x="2391944" y="3081847"/>
                    <a:pt x="1540924" y="3081847"/>
                  </a:cubicBezTo>
                  <a:cubicBezTo>
                    <a:pt x="689903" y="3081847"/>
                    <a:pt x="0" y="2391917"/>
                    <a:pt x="0" y="1540923"/>
                  </a:cubicBezTo>
                  <a:cubicBezTo>
                    <a:pt x="0" y="689930"/>
                    <a:pt x="689903" y="0"/>
                    <a:pt x="1540924" y="0"/>
                  </a:cubicBezTo>
                  <a:lnTo>
                    <a:pt x="1540924" y="0"/>
                  </a:lnTo>
                  <a:close/>
                  <a:moveTo>
                    <a:pt x="1540924" y="42800"/>
                  </a:moveTo>
                  <a:cubicBezTo>
                    <a:pt x="713534" y="42800"/>
                    <a:pt x="42800" y="713534"/>
                    <a:pt x="42800" y="1540923"/>
                  </a:cubicBezTo>
                  <a:cubicBezTo>
                    <a:pt x="42800" y="2368313"/>
                    <a:pt x="713534" y="3039047"/>
                    <a:pt x="1540924" y="3039047"/>
                  </a:cubicBezTo>
                  <a:cubicBezTo>
                    <a:pt x="2368313" y="3039047"/>
                    <a:pt x="3039048" y="2368313"/>
                    <a:pt x="3039048" y="1540923"/>
                  </a:cubicBezTo>
                  <a:cubicBezTo>
                    <a:pt x="3039048" y="713534"/>
                    <a:pt x="2368313" y="42800"/>
                    <a:pt x="1540924" y="42800"/>
                  </a:cubicBezTo>
                  <a:lnTo>
                    <a:pt x="1540924" y="42800"/>
                  </a:lnTo>
                  <a:close/>
                </a:path>
              </a:pathLst>
            </a:custGeom>
            <a:solidFill>
              <a:srgbClr val="116569"/>
            </a:solidFill>
            <a:ln w="2688"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1E0D5FBA-E2DC-6283-7B4F-0353C1FEFBBC}"/>
                </a:ext>
              </a:extLst>
            </p:cNvPr>
            <p:cNvSpPr/>
            <p:nvPr/>
          </p:nvSpPr>
          <p:spPr>
            <a:xfrm>
              <a:off x="2599519" y="2172533"/>
              <a:ext cx="2591425" cy="2591424"/>
            </a:xfrm>
            <a:custGeom>
              <a:avLst/>
              <a:gdLst>
                <a:gd name="connsiteX0" fmla="*/ 1540924 w 3081847"/>
                <a:gd name="connsiteY0" fmla="*/ 0 h 3081846"/>
                <a:gd name="connsiteX1" fmla="*/ 3081847 w 3081847"/>
                <a:gd name="connsiteY1" fmla="*/ 1540923 h 3081846"/>
                <a:gd name="connsiteX2" fmla="*/ 1540924 w 3081847"/>
                <a:gd name="connsiteY2" fmla="*/ 3081847 h 3081846"/>
                <a:gd name="connsiteX3" fmla="*/ 0 w 3081847"/>
                <a:gd name="connsiteY3" fmla="*/ 1540923 h 3081846"/>
                <a:gd name="connsiteX4" fmla="*/ 1540924 w 3081847"/>
                <a:gd name="connsiteY4" fmla="*/ 0 h 3081846"/>
                <a:gd name="connsiteX5" fmla="*/ 1540924 w 3081847"/>
                <a:gd name="connsiteY5" fmla="*/ 0 h 3081846"/>
                <a:gd name="connsiteX6" fmla="*/ 1540924 w 3081847"/>
                <a:gd name="connsiteY6" fmla="*/ 42800 h 3081846"/>
                <a:gd name="connsiteX7" fmla="*/ 42800 w 3081847"/>
                <a:gd name="connsiteY7" fmla="*/ 1540923 h 3081846"/>
                <a:gd name="connsiteX8" fmla="*/ 1540924 w 3081847"/>
                <a:gd name="connsiteY8" fmla="*/ 3039047 h 3081846"/>
                <a:gd name="connsiteX9" fmla="*/ 3039048 w 3081847"/>
                <a:gd name="connsiteY9" fmla="*/ 1540923 h 3081846"/>
                <a:gd name="connsiteX10" fmla="*/ 1540924 w 3081847"/>
                <a:gd name="connsiteY10" fmla="*/ 42800 h 3081846"/>
                <a:gd name="connsiteX11" fmla="*/ 1540924 w 3081847"/>
                <a:gd name="connsiteY11" fmla="*/ 42800 h 30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47" h="3081846">
                  <a:moveTo>
                    <a:pt x="1540924" y="0"/>
                  </a:moveTo>
                  <a:cubicBezTo>
                    <a:pt x="2391917" y="0"/>
                    <a:pt x="3081847" y="689903"/>
                    <a:pt x="3081847" y="1540923"/>
                  </a:cubicBezTo>
                  <a:cubicBezTo>
                    <a:pt x="3081847" y="2391944"/>
                    <a:pt x="2391944" y="3081847"/>
                    <a:pt x="1540924" y="3081847"/>
                  </a:cubicBezTo>
                  <a:cubicBezTo>
                    <a:pt x="689903" y="3081847"/>
                    <a:pt x="0" y="2391944"/>
                    <a:pt x="0" y="1540923"/>
                  </a:cubicBezTo>
                  <a:cubicBezTo>
                    <a:pt x="0" y="689903"/>
                    <a:pt x="689930" y="0"/>
                    <a:pt x="1540924" y="0"/>
                  </a:cubicBezTo>
                  <a:lnTo>
                    <a:pt x="1540924" y="0"/>
                  </a:lnTo>
                  <a:close/>
                  <a:moveTo>
                    <a:pt x="1540924" y="42800"/>
                  </a:moveTo>
                  <a:cubicBezTo>
                    <a:pt x="713534" y="42800"/>
                    <a:pt x="42800" y="713534"/>
                    <a:pt x="42800" y="1540923"/>
                  </a:cubicBezTo>
                  <a:cubicBezTo>
                    <a:pt x="42800" y="2368313"/>
                    <a:pt x="713534" y="3039047"/>
                    <a:pt x="1540924" y="3039047"/>
                  </a:cubicBezTo>
                  <a:cubicBezTo>
                    <a:pt x="2368313" y="3039047"/>
                    <a:pt x="3039048" y="2368313"/>
                    <a:pt x="3039048" y="1540923"/>
                  </a:cubicBezTo>
                  <a:cubicBezTo>
                    <a:pt x="3039048" y="713534"/>
                    <a:pt x="2368313" y="42800"/>
                    <a:pt x="1540924" y="42800"/>
                  </a:cubicBezTo>
                  <a:lnTo>
                    <a:pt x="1540924" y="42800"/>
                  </a:lnTo>
                  <a:close/>
                </a:path>
              </a:pathLst>
            </a:custGeom>
            <a:solidFill>
              <a:srgbClr val="116569"/>
            </a:solidFill>
            <a:ln w="2688"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xmlns="" id="{916EE438-0664-DD5C-F22F-FE25D0A3AC90}"/>
                </a:ext>
              </a:extLst>
            </p:cNvPr>
            <p:cNvSpPr/>
            <p:nvPr/>
          </p:nvSpPr>
          <p:spPr>
            <a:xfrm>
              <a:off x="4131804" y="2172533"/>
              <a:ext cx="2591402" cy="2591424"/>
            </a:xfrm>
            <a:custGeom>
              <a:avLst/>
              <a:gdLst>
                <a:gd name="connsiteX0" fmla="*/ 1540924 w 3081820"/>
                <a:gd name="connsiteY0" fmla="*/ 0 h 3081846"/>
                <a:gd name="connsiteX1" fmla="*/ 3081820 w 3081820"/>
                <a:gd name="connsiteY1" fmla="*/ 1540923 h 3081846"/>
                <a:gd name="connsiteX2" fmla="*/ 1540924 w 3081820"/>
                <a:gd name="connsiteY2" fmla="*/ 3081847 h 3081846"/>
                <a:gd name="connsiteX3" fmla="*/ 0 w 3081820"/>
                <a:gd name="connsiteY3" fmla="*/ 1540923 h 3081846"/>
                <a:gd name="connsiteX4" fmla="*/ 1540924 w 3081820"/>
                <a:gd name="connsiteY4" fmla="*/ 0 h 3081846"/>
                <a:gd name="connsiteX5" fmla="*/ 1540924 w 3081820"/>
                <a:gd name="connsiteY5" fmla="*/ 0 h 3081846"/>
                <a:gd name="connsiteX6" fmla="*/ 1540924 w 3081820"/>
                <a:gd name="connsiteY6" fmla="*/ 42800 h 3081846"/>
                <a:gd name="connsiteX7" fmla="*/ 42800 w 3081820"/>
                <a:gd name="connsiteY7" fmla="*/ 1540923 h 3081846"/>
                <a:gd name="connsiteX8" fmla="*/ 1540924 w 3081820"/>
                <a:gd name="connsiteY8" fmla="*/ 3039047 h 3081846"/>
                <a:gd name="connsiteX9" fmla="*/ 3039048 w 3081820"/>
                <a:gd name="connsiteY9" fmla="*/ 1540923 h 3081846"/>
                <a:gd name="connsiteX10" fmla="*/ 1540924 w 3081820"/>
                <a:gd name="connsiteY10" fmla="*/ 42800 h 3081846"/>
                <a:gd name="connsiteX11" fmla="*/ 1540924 w 3081820"/>
                <a:gd name="connsiteY11" fmla="*/ 42800 h 30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20" h="3081846">
                  <a:moveTo>
                    <a:pt x="1540924" y="0"/>
                  </a:moveTo>
                  <a:cubicBezTo>
                    <a:pt x="2391944" y="0"/>
                    <a:pt x="3081820" y="689903"/>
                    <a:pt x="3081820" y="1540923"/>
                  </a:cubicBezTo>
                  <a:cubicBezTo>
                    <a:pt x="3081820" y="2391944"/>
                    <a:pt x="2391918" y="3081847"/>
                    <a:pt x="1540924" y="3081847"/>
                  </a:cubicBezTo>
                  <a:cubicBezTo>
                    <a:pt x="689930" y="3081847"/>
                    <a:pt x="0" y="2391944"/>
                    <a:pt x="0" y="1540923"/>
                  </a:cubicBezTo>
                  <a:cubicBezTo>
                    <a:pt x="0" y="689903"/>
                    <a:pt x="689903" y="0"/>
                    <a:pt x="1540924" y="0"/>
                  </a:cubicBezTo>
                  <a:lnTo>
                    <a:pt x="1540924" y="0"/>
                  </a:lnTo>
                  <a:close/>
                  <a:moveTo>
                    <a:pt x="1540924" y="42800"/>
                  </a:moveTo>
                  <a:cubicBezTo>
                    <a:pt x="713535" y="42800"/>
                    <a:pt x="42800" y="713534"/>
                    <a:pt x="42800" y="1540923"/>
                  </a:cubicBezTo>
                  <a:cubicBezTo>
                    <a:pt x="42800" y="2368313"/>
                    <a:pt x="713535" y="3039047"/>
                    <a:pt x="1540924" y="3039047"/>
                  </a:cubicBezTo>
                  <a:cubicBezTo>
                    <a:pt x="2368313" y="3039047"/>
                    <a:pt x="3039048" y="2368313"/>
                    <a:pt x="3039048" y="1540923"/>
                  </a:cubicBezTo>
                  <a:cubicBezTo>
                    <a:pt x="3039048" y="713534"/>
                    <a:pt x="2368313" y="42800"/>
                    <a:pt x="1540924" y="42800"/>
                  </a:cubicBezTo>
                  <a:lnTo>
                    <a:pt x="1540924" y="42800"/>
                  </a:lnTo>
                  <a:close/>
                </a:path>
              </a:pathLst>
            </a:custGeom>
            <a:solidFill>
              <a:srgbClr val="116569"/>
            </a:solidFill>
            <a:ln w="2688"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xmlns="" id="{4E7C009F-3C27-C106-FC19-500A275741BE}"/>
                </a:ext>
              </a:extLst>
            </p:cNvPr>
            <p:cNvSpPr/>
            <p:nvPr/>
          </p:nvSpPr>
          <p:spPr>
            <a:xfrm>
              <a:off x="5664089" y="2172533"/>
              <a:ext cx="2591425" cy="2591424"/>
            </a:xfrm>
            <a:custGeom>
              <a:avLst/>
              <a:gdLst>
                <a:gd name="connsiteX0" fmla="*/ 1540924 w 3081847"/>
                <a:gd name="connsiteY0" fmla="*/ 0 h 3081846"/>
                <a:gd name="connsiteX1" fmla="*/ 3081848 w 3081847"/>
                <a:gd name="connsiteY1" fmla="*/ 1540923 h 3081846"/>
                <a:gd name="connsiteX2" fmla="*/ 1540924 w 3081847"/>
                <a:gd name="connsiteY2" fmla="*/ 3081847 h 3081846"/>
                <a:gd name="connsiteX3" fmla="*/ 0 w 3081847"/>
                <a:gd name="connsiteY3" fmla="*/ 1540923 h 3081846"/>
                <a:gd name="connsiteX4" fmla="*/ 1540924 w 3081847"/>
                <a:gd name="connsiteY4" fmla="*/ 0 h 3081846"/>
                <a:gd name="connsiteX5" fmla="*/ 1540924 w 3081847"/>
                <a:gd name="connsiteY5" fmla="*/ 0 h 3081846"/>
                <a:gd name="connsiteX6" fmla="*/ 1540924 w 3081847"/>
                <a:gd name="connsiteY6" fmla="*/ 42800 h 3081846"/>
                <a:gd name="connsiteX7" fmla="*/ 42800 w 3081847"/>
                <a:gd name="connsiteY7" fmla="*/ 1540923 h 3081846"/>
                <a:gd name="connsiteX8" fmla="*/ 1540924 w 3081847"/>
                <a:gd name="connsiteY8" fmla="*/ 3039047 h 3081846"/>
                <a:gd name="connsiteX9" fmla="*/ 3039021 w 3081847"/>
                <a:gd name="connsiteY9" fmla="*/ 1540923 h 3081846"/>
                <a:gd name="connsiteX10" fmla="*/ 1540924 w 3081847"/>
                <a:gd name="connsiteY10" fmla="*/ 42800 h 3081846"/>
                <a:gd name="connsiteX11" fmla="*/ 1540924 w 3081847"/>
                <a:gd name="connsiteY11" fmla="*/ 42800 h 30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47" h="3081846">
                  <a:moveTo>
                    <a:pt x="1540924" y="0"/>
                  </a:moveTo>
                  <a:cubicBezTo>
                    <a:pt x="2391917" y="0"/>
                    <a:pt x="3081848" y="689903"/>
                    <a:pt x="3081848" y="1540923"/>
                  </a:cubicBezTo>
                  <a:cubicBezTo>
                    <a:pt x="3081848" y="2391944"/>
                    <a:pt x="2391944" y="3081847"/>
                    <a:pt x="1540924" y="3081847"/>
                  </a:cubicBezTo>
                  <a:cubicBezTo>
                    <a:pt x="689904" y="3081847"/>
                    <a:pt x="0" y="2391944"/>
                    <a:pt x="0" y="1540923"/>
                  </a:cubicBezTo>
                  <a:cubicBezTo>
                    <a:pt x="0" y="689903"/>
                    <a:pt x="689877" y="0"/>
                    <a:pt x="1540924" y="0"/>
                  </a:cubicBezTo>
                  <a:lnTo>
                    <a:pt x="1540924" y="0"/>
                  </a:lnTo>
                  <a:close/>
                  <a:moveTo>
                    <a:pt x="1540924" y="42800"/>
                  </a:moveTo>
                  <a:cubicBezTo>
                    <a:pt x="713508" y="42800"/>
                    <a:pt x="42800" y="713534"/>
                    <a:pt x="42800" y="1540923"/>
                  </a:cubicBezTo>
                  <a:cubicBezTo>
                    <a:pt x="42800" y="2368313"/>
                    <a:pt x="713535" y="3039047"/>
                    <a:pt x="1540924" y="3039047"/>
                  </a:cubicBezTo>
                  <a:cubicBezTo>
                    <a:pt x="2368313" y="3039047"/>
                    <a:pt x="3039021" y="2368313"/>
                    <a:pt x="3039021" y="1540923"/>
                  </a:cubicBezTo>
                  <a:cubicBezTo>
                    <a:pt x="3039021" y="713534"/>
                    <a:pt x="2368286" y="42800"/>
                    <a:pt x="1540924" y="42800"/>
                  </a:cubicBezTo>
                  <a:lnTo>
                    <a:pt x="1540924" y="42800"/>
                  </a:lnTo>
                  <a:close/>
                </a:path>
              </a:pathLst>
            </a:custGeom>
            <a:solidFill>
              <a:srgbClr val="116569"/>
            </a:solidFill>
            <a:ln w="2688"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xmlns="" id="{BF24C362-8F94-4FF6-29AD-FA41DD8EE846}"/>
                </a:ext>
              </a:extLst>
            </p:cNvPr>
            <p:cNvSpPr/>
            <p:nvPr/>
          </p:nvSpPr>
          <p:spPr>
            <a:xfrm>
              <a:off x="7196329" y="2172533"/>
              <a:ext cx="2591425" cy="2591424"/>
            </a:xfrm>
            <a:custGeom>
              <a:avLst/>
              <a:gdLst>
                <a:gd name="connsiteX0" fmla="*/ 1540923 w 3081847"/>
                <a:gd name="connsiteY0" fmla="*/ 0 h 3081846"/>
                <a:gd name="connsiteX1" fmla="*/ 3081848 w 3081847"/>
                <a:gd name="connsiteY1" fmla="*/ 1540923 h 3081846"/>
                <a:gd name="connsiteX2" fmla="*/ 1540923 w 3081847"/>
                <a:gd name="connsiteY2" fmla="*/ 3081847 h 3081846"/>
                <a:gd name="connsiteX3" fmla="*/ 0 w 3081847"/>
                <a:gd name="connsiteY3" fmla="*/ 1540923 h 3081846"/>
                <a:gd name="connsiteX4" fmla="*/ 1540923 w 3081847"/>
                <a:gd name="connsiteY4" fmla="*/ 0 h 3081846"/>
                <a:gd name="connsiteX5" fmla="*/ 1540923 w 3081847"/>
                <a:gd name="connsiteY5" fmla="*/ 0 h 3081846"/>
                <a:gd name="connsiteX6" fmla="*/ 1540923 w 3081847"/>
                <a:gd name="connsiteY6" fmla="*/ 42800 h 3081846"/>
                <a:gd name="connsiteX7" fmla="*/ 42799 w 3081847"/>
                <a:gd name="connsiteY7" fmla="*/ 1540923 h 3081846"/>
                <a:gd name="connsiteX8" fmla="*/ 1540923 w 3081847"/>
                <a:gd name="connsiteY8" fmla="*/ 3039047 h 3081846"/>
                <a:gd name="connsiteX9" fmla="*/ 3039047 w 3081847"/>
                <a:gd name="connsiteY9" fmla="*/ 1540923 h 3081846"/>
                <a:gd name="connsiteX10" fmla="*/ 1540923 w 3081847"/>
                <a:gd name="connsiteY10" fmla="*/ 42800 h 3081846"/>
                <a:gd name="connsiteX11" fmla="*/ 1540923 w 3081847"/>
                <a:gd name="connsiteY11" fmla="*/ 42800 h 30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47" h="3081846">
                  <a:moveTo>
                    <a:pt x="1540923" y="0"/>
                  </a:moveTo>
                  <a:cubicBezTo>
                    <a:pt x="2391917" y="0"/>
                    <a:pt x="3081848" y="689903"/>
                    <a:pt x="3081848" y="1540923"/>
                  </a:cubicBezTo>
                  <a:cubicBezTo>
                    <a:pt x="3081848" y="2391944"/>
                    <a:pt x="2391944" y="3081847"/>
                    <a:pt x="1540923" y="3081847"/>
                  </a:cubicBezTo>
                  <a:cubicBezTo>
                    <a:pt x="689904" y="3081847"/>
                    <a:pt x="0" y="2391944"/>
                    <a:pt x="0" y="1540923"/>
                  </a:cubicBezTo>
                  <a:cubicBezTo>
                    <a:pt x="0" y="689903"/>
                    <a:pt x="689904" y="0"/>
                    <a:pt x="1540923" y="0"/>
                  </a:cubicBezTo>
                  <a:lnTo>
                    <a:pt x="1540923" y="0"/>
                  </a:lnTo>
                  <a:close/>
                  <a:moveTo>
                    <a:pt x="1540923" y="42800"/>
                  </a:moveTo>
                  <a:cubicBezTo>
                    <a:pt x="713534" y="42800"/>
                    <a:pt x="42799" y="713534"/>
                    <a:pt x="42799" y="1540923"/>
                  </a:cubicBezTo>
                  <a:cubicBezTo>
                    <a:pt x="42799" y="2368313"/>
                    <a:pt x="713561" y="3039047"/>
                    <a:pt x="1540923" y="3039047"/>
                  </a:cubicBezTo>
                  <a:cubicBezTo>
                    <a:pt x="2368286" y="3039047"/>
                    <a:pt x="3039047" y="2368313"/>
                    <a:pt x="3039047" y="1540923"/>
                  </a:cubicBezTo>
                  <a:cubicBezTo>
                    <a:pt x="3039047" y="713534"/>
                    <a:pt x="2368313" y="42800"/>
                    <a:pt x="1540923" y="42800"/>
                  </a:cubicBezTo>
                  <a:lnTo>
                    <a:pt x="1540923" y="42800"/>
                  </a:lnTo>
                  <a:close/>
                </a:path>
              </a:pathLst>
            </a:custGeom>
            <a:solidFill>
              <a:srgbClr val="116569"/>
            </a:solidFill>
            <a:ln w="2688" cap="flat">
              <a:noFill/>
              <a:prstDash val="solid"/>
              <a:miter/>
            </a:ln>
          </p:spPr>
          <p:txBody>
            <a:bodyPr rtlCol="0" anchor="ctr"/>
            <a:lstStyle/>
            <a:p>
              <a:endParaRPr lang="en-US" dirty="0"/>
            </a:p>
          </p:txBody>
        </p:sp>
      </p:grpSp>
      <p:grpSp>
        <p:nvGrpSpPr>
          <p:cNvPr id="52" name="Group 51">
            <a:extLst>
              <a:ext uri="{FF2B5EF4-FFF2-40B4-BE49-F238E27FC236}">
                <a16:creationId xmlns:a16="http://schemas.microsoft.com/office/drawing/2014/main" xmlns="" id="{980B4EF7-5022-164D-A047-A9385F1B601C}"/>
              </a:ext>
            </a:extLst>
          </p:cNvPr>
          <p:cNvGrpSpPr/>
          <p:nvPr/>
        </p:nvGrpSpPr>
        <p:grpSpPr>
          <a:xfrm>
            <a:off x="9008555" y="2344208"/>
            <a:ext cx="1836223" cy="3995361"/>
            <a:chOff x="9008555" y="2344208"/>
            <a:chExt cx="1836223" cy="3995361"/>
          </a:xfrm>
        </p:grpSpPr>
        <p:grpSp>
          <p:nvGrpSpPr>
            <p:cNvPr id="42" name="Group 41">
              <a:extLst>
                <a:ext uri="{FF2B5EF4-FFF2-40B4-BE49-F238E27FC236}">
                  <a16:creationId xmlns:a16="http://schemas.microsoft.com/office/drawing/2014/main" xmlns="" id="{233D9612-C473-AADB-CD8F-789C290E99C4}"/>
                </a:ext>
              </a:extLst>
            </p:cNvPr>
            <p:cNvGrpSpPr/>
            <p:nvPr/>
          </p:nvGrpSpPr>
          <p:grpSpPr>
            <a:xfrm>
              <a:off x="9008555" y="2344208"/>
              <a:ext cx="1836223" cy="3995361"/>
              <a:chOff x="9106204" y="2550145"/>
              <a:chExt cx="1836223" cy="3995361"/>
            </a:xfrm>
          </p:grpSpPr>
          <p:sp>
            <p:nvSpPr>
              <p:cNvPr id="43" name="Freeform: Shape 42">
                <a:extLst>
                  <a:ext uri="{FF2B5EF4-FFF2-40B4-BE49-F238E27FC236}">
                    <a16:creationId xmlns:a16="http://schemas.microsoft.com/office/drawing/2014/main" xmlns="" id="{1680AA1B-A5F8-5F85-C423-BE8F1B8257EB}"/>
                  </a:ext>
                </a:extLst>
              </p:cNvPr>
              <p:cNvSpPr/>
              <p:nvPr/>
            </p:nvSpPr>
            <p:spPr>
              <a:xfrm>
                <a:off x="9106204" y="2550145"/>
                <a:ext cx="1836223" cy="1836201"/>
              </a:xfrm>
              <a:custGeom>
                <a:avLst/>
                <a:gdLst>
                  <a:gd name="connsiteX0" fmla="*/ 1091849 w 2183725"/>
                  <a:gd name="connsiteY0" fmla="*/ 0 h 2183698"/>
                  <a:gd name="connsiteX1" fmla="*/ 2183726 w 2183725"/>
                  <a:gd name="connsiteY1" fmla="*/ 1091849 h 2183698"/>
                  <a:gd name="connsiteX2" fmla="*/ 1091849 w 2183725"/>
                  <a:gd name="connsiteY2" fmla="*/ 2183699 h 2183698"/>
                  <a:gd name="connsiteX3" fmla="*/ 0 w 2183725"/>
                  <a:gd name="connsiteY3" fmla="*/ 1091849 h 2183698"/>
                  <a:gd name="connsiteX4" fmla="*/ 1091849 w 2183725"/>
                  <a:gd name="connsiteY4" fmla="*/ 0 h 2183698"/>
                  <a:gd name="connsiteX5" fmla="*/ 1091849 w 2183725"/>
                  <a:gd name="connsiteY5" fmla="*/ 0 h 21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3725" h="2183698">
                    <a:moveTo>
                      <a:pt x="1091849" y="0"/>
                    </a:moveTo>
                    <a:cubicBezTo>
                      <a:pt x="1694862" y="0"/>
                      <a:pt x="2183726" y="488836"/>
                      <a:pt x="2183726" y="1091849"/>
                    </a:cubicBezTo>
                    <a:cubicBezTo>
                      <a:pt x="2183726" y="1694863"/>
                      <a:pt x="1694890" y="2183699"/>
                      <a:pt x="1091849" y="2183699"/>
                    </a:cubicBezTo>
                    <a:cubicBezTo>
                      <a:pt x="488809" y="2183699"/>
                      <a:pt x="0" y="1694863"/>
                      <a:pt x="0" y="1091849"/>
                    </a:cubicBezTo>
                    <a:cubicBezTo>
                      <a:pt x="0" y="488836"/>
                      <a:pt x="488836" y="0"/>
                      <a:pt x="1091849" y="0"/>
                    </a:cubicBezTo>
                    <a:lnTo>
                      <a:pt x="1091849" y="0"/>
                    </a:lnTo>
                    <a:close/>
                  </a:path>
                </a:pathLst>
              </a:custGeom>
              <a:solidFill>
                <a:srgbClr val="168489"/>
              </a:solidFill>
              <a:ln w="2688"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xmlns="" id="{23925049-22B6-3196-0517-AC6A65BE0540}"/>
                  </a:ext>
                </a:extLst>
              </p:cNvPr>
              <p:cNvSpPr/>
              <p:nvPr/>
            </p:nvSpPr>
            <p:spPr>
              <a:xfrm>
                <a:off x="9983997" y="4733507"/>
                <a:ext cx="80613" cy="788500"/>
              </a:xfrm>
              <a:custGeom>
                <a:avLst/>
                <a:gdLst>
                  <a:gd name="connsiteX0" fmla="*/ 47935 w 95869"/>
                  <a:gd name="connsiteY0" fmla="*/ 0 h 937722"/>
                  <a:gd name="connsiteX1" fmla="*/ 95870 w 95869"/>
                  <a:gd name="connsiteY1" fmla="*/ 47934 h 937722"/>
                  <a:gd name="connsiteX2" fmla="*/ 61189 w 95869"/>
                  <a:gd name="connsiteY2" fmla="*/ 94014 h 937722"/>
                  <a:gd name="connsiteX3" fmla="*/ 61189 w 95869"/>
                  <a:gd name="connsiteY3" fmla="*/ 843708 h 937722"/>
                  <a:gd name="connsiteX4" fmla="*/ 95870 w 95869"/>
                  <a:gd name="connsiteY4" fmla="*/ 889787 h 937722"/>
                  <a:gd name="connsiteX5" fmla="*/ 47935 w 95869"/>
                  <a:gd name="connsiteY5" fmla="*/ 937722 h 937722"/>
                  <a:gd name="connsiteX6" fmla="*/ 0 w 95869"/>
                  <a:gd name="connsiteY6" fmla="*/ 889787 h 937722"/>
                  <a:gd name="connsiteX7" fmla="*/ 34708 w 95869"/>
                  <a:gd name="connsiteY7" fmla="*/ 843708 h 937722"/>
                  <a:gd name="connsiteX8" fmla="*/ 34708 w 95869"/>
                  <a:gd name="connsiteY8" fmla="*/ 94014 h 937722"/>
                  <a:gd name="connsiteX9" fmla="*/ 0 w 95869"/>
                  <a:gd name="connsiteY9" fmla="*/ 47934 h 937722"/>
                  <a:gd name="connsiteX10" fmla="*/ 47935 w 95869"/>
                  <a:gd name="connsiteY10" fmla="*/ 0 h 937722"/>
                  <a:gd name="connsiteX11" fmla="*/ 47935 w 95869"/>
                  <a:gd name="connsiteY11" fmla="*/ 0 h 9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869" h="937722">
                    <a:moveTo>
                      <a:pt x="47935" y="0"/>
                    </a:moveTo>
                    <a:cubicBezTo>
                      <a:pt x="74416" y="0"/>
                      <a:pt x="95870" y="23766"/>
                      <a:pt x="95870" y="47934"/>
                    </a:cubicBezTo>
                    <a:cubicBezTo>
                      <a:pt x="95870" y="72103"/>
                      <a:pt x="81218" y="88261"/>
                      <a:pt x="61189" y="94014"/>
                    </a:cubicBezTo>
                    <a:lnTo>
                      <a:pt x="61189" y="843708"/>
                    </a:lnTo>
                    <a:cubicBezTo>
                      <a:pt x="81218" y="849461"/>
                      <a:pt x="95870" y="865592"/>
                      <a:pt x="95870" y="889787"/>
                    </a:cubicBezTo>
                    <a:cubicBezTo>
                      <a:pt x="95870" y="913983"/>
                      <a:pt x="74416" y="937722"/>
                      <a:pt x="47935" y="937722"/>
                    </a:cubicBezTo>
                    <a:cubicBezTo>
                      <a:pt x="21454" y="937722"/>
                      <a:pt x="0" y="913956"/>
                      <a:pt x="0" y="889787"/>
                    </a:cubicBezTo>
                    <a:cubicBezTo>
                      <a:pt x="0" y="865618"/>
                      <a:pt x="14652" y="849461"/>
                      <a:pt x="34708" y="843708"/>
                    </a:cubicBezTo>
                    <a:lnTo>
                      <a:pt x="34708" y="94014"/>
                    </a:lnTo>
                    <a:cubicBezTo>
                      <a:pt x="14652" y="88261"/>
                      <a:pt x="0" y="69818"/>
                      <a:pt x="0" y="47934"/>
                    </a:cubicBezTo>
                    <a:cubicBezTo>
                      <a:pt x="0" y="21454"/>
                      <a:pt x="21454" y="0"/>
                      <a:pt x="47935" y="0"/>
                    </a:cubicBezTo>
                    <a:lnTo>
                      <a:pt x="47935" y="0"/>
                    </a:lnTo>
                    <a:close/>
                  </a:path>
                </a:pathLst>
              </a:custGeom>
              <a:solidFill>
                <a:srgbClr val="116569"/>
              </a:solidFill>
              <a:ln w="2688" cap="flat">
                <a:noFill/>
                <a:prstDash val="solid"/>
                <a:miter/>
              </a:ln>
            </p:spPr>
            <p:txBody>
              <a:bodyPr rtlCol="0" anchor="ctr"/>
              <a:lstStyle/>
              <a:p>
                <a:endParaRPr lang="en-US" dirty="0"/>
              </a:p>
            </p:txBody>
          </p:sp>
          <p:sp>
            <p:nvSpPr>
              <p:cNvPr id="45" name="TextBox 44">
                <a:extLst>
                  <a:ext uri="{FF2B5EF4-FFF2-40B4-BE49-F238E27FC236}">
                    <a16:creationId xmlns:a16="http://schemas.microsoft.com/office/drawing/2014/main" xmlns="" id="{DFC9DE64-2254-BAEA-8726-CDDF612804A5}"/>
                  </a:ext>
                </a:extLst>
              </p:cNvPr>
              <p:cNvSpPr txBox="1"/>
              <p:nvPr/>
            </p:nvSpPr>
            <p:spPr>
              <a:xfrm>
                <a:off x="9412506" y="5617560"/>
                <a:ext cx="1453537" cy="927946"/>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6" name="Picture 45">
              <a:extLst>
                <a:ext uri="{FF2B5EF4-FFF2-40B4-BE49-F238E27FC236}">
                  <a16:creationId xmlns:a16="http://schemas.microsoft.com/office/drawing/2014/main" xmlns="" id="{8A3F9998-F184-7A3E-56EB-F2BA575FA391}"/>
                </a:ext>
              </a:extLst>
            </p:cNvPr>
            <p:cNvPicPr>
              <a:picLocks noChangeAspect="1"/>
            </p:cNvPicPr>
            <p:nvPr/>
          </p:nvPicPr>
          <p:blipFill>
            <a:blip r:embed="rId2">
              <a:biLevel thresh="25000"/>
            </a:blip>
            <a:stretch>
              <a:fillRect/>
            </a:stretch>
          </p:blipFill>
          <p:spPr>
            <a:xfrm>
              <a:off x="9387791" y="2649579"/>
              <a:ext cx="1158340" cy="1158340"/>
            </a:xfrm>
            <a:prstGeom prst="rect">
              <a:avLst/>
            </a:prstGeom>
          </p:spPr>
        </p:pic>
      </p:grpSp>
      <p:grpSp>
        <p:nvGrpSpPr>
          <p:cNvPr id="53" name="Group 52">
            <a:extLst>
              <a:ext uri="{FF2B5EF4-FFF2-40B4-BE49-F238E27FC236}">
                <a16:creationId xmlns:a16="http://schemas.microsoft.com/office/drawing/2014/main" xmlns="" id="{40E9FD02-977C-155A-466D-6B2B2146DCC0}"/>
              </a:ext>
            </a:extLst>
          </p:cNvPr>
          <p:cNvGrpSpPr/>
          <p:nvPr/>
        </p:nvGrpSpPr>
        <p:grpSpPr>
          <a:xfrm>
            <a:off x="7481198" y="2344208"/>
            <a:ext cx="1981897" cy="3596478"/>
            <a:chOff x="7481198" y="2344208"/>
            <a:chExt cx="1981897" cy="3596478"/>
          </a:xfrm>
        </p:grpSpPr>
        <p:grpSp>
          <p:nvGrpSpPr>
            <p:cNvPr id="16" name="Group 15">
              <a:extLst>
                <a:ext uri="{FF2B5EF4-FFF2-40B4-BE49-F238E27FC236}">
                  <a16:creationId xmlns:a16="http://schemas.microsoft.com/office/drawing/2014/main" xmlns="" id="{E25453F1-3CB7-BAF6-9D84-026A43C5C001}"/>
                </a:ext>
              </a:extLst>
            </p:cNvPr>
            <p:cNvGrpSpPr/>
            <p:nvPr/>
          </p:nvGrpSpPr>
          <p:grpSpPr>
            <a:xfrm>
              <a:off x="7481198" y="2344208"/>
              <a:ext cx="1981897" cy="3596478"/>
              <a:chOff x="7578847" y="2550145"/>
              <a:chExt cx="1981897" cy="3596478"/>
            </a:xfrm>
          </p:grpSpPr>
          <p:sp>
            <p:nvSpPr>
              <p:cNvPr id="17" name="Freeform: Shape 16">
                <a:extLst>
                  <a:ext uri="{FF2B5EF4-FFF2-40B4-BE49-F238E27FC236}">
                    <a16:creationId xmlns:a16="http://schemas.microsoft.com/office/drawing/2014/main" xmlns="" id="{81A9B66B-4B37-94D2-CCE4-8C71E8C0547D}"/>
                  </a:ext>
                </a:extLst>
              </p:cNvPr>
              <p:cNvSpPr/>
              <p:nvPr/>
            </p:nvSpPr>
            <p:spPr>
              <a:xfrm>
                <a:off x="7578847" y="2550145"/>
                <a:ext cx="1981897" cy="1836201"/>
              </a:xfrm>
              <a:custGeom>
                <a:avLst/>
                <a:gdLst>
                  <a:gd name="connsiteX0" fmla="*/ 0 w 2356967"/>
                  <a:gd name="connsiteY0" fmla="*/ 1091849 h 2183698"/>
                  <a:gd name="connsiteX1" fmla="*/ 1091850 w 2356967"/>
                  <a:gd name="connsiteY1" fmla="*/ 0 h 2183698"/>
                  <a:gd name="connsiteX2" fmla="*/ 2151922 w 2356967"/>
                  <a:gd name="connsiteY2" fmla="*/ 829621 h 2183698"/>
                  <a:gd name="connsiteX3" fmla="*/ 2356968 w 2356967"/>
                  <a:gd name="connsiteY3" fmla="*/ 1091849 h 2183698"/>
                  <a:gd name="connsiteX4" fmla="*/ 2151922 w 2356967"/>
                  <a:gd name="connsiteY4" fmla="*/ 1354078 h 2183698"/>
                  <a:gd name="connsiteX5" fmla="*/ 1091850 w 2356967"/>
                  <a:gd name="connsiteY5" fmla="*/ 2183699 h 2183698"/>
                  <a:gd name="connsiteX6" fmla="*/ 0 w 2356967"/>
                  <a:gd name="connsiteY6" fmla="*/ 1091849 h 2183698"/>
                  <a:gd name="connsiteX7" fmla="*/ 0 w 2356967"/>
                  <a:gd name="connsiteY7" fmla="*/ 1091849 h 21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967" h="2183698">
                    <a:moveTo>
                      <a:pt x="0" y="1091849"/>
                    </a:moveTo>
                    <a:cubicBezTo>
                      <a:pt x="0" y="488836"/>
                      <a:pt x="488863" y="0"/>
                      <a:pt x="1091850" y="0"/>
                    </a:cubicBezTo>
                    <a:cubicBezTo>
                      <a:pt x="1604451" y="0"/>
                      <a:pt x="2034491" y="353286"/>
                      <a:pt x="2151922" y="829621"/>
                    </a:cubicBezTo>
                    <a:lnTo>
                      <a:pt x="2356968" y="1091849"/>
                    </a:lnTo>
                    <a:lnTo>
                      <a:pt x="2151922" y="1354078"/>
                    </a:lnTo>
                    <a:cubicBezTo>
                      <a:pt x="2034491" y="1830413"/>
                      <a:pt x="1604451" y="2183699"/>
                      <a:pt x="1091850" y="2183699"/>
                    </a:cubicBezTo>
                    <a:cubicBezTo>
                      <a:pt x="488863" y="2183699"/>
                      <a:pt x="0" y="1694863"/>
                      <a:pt x="0" y="1091849"/>
                    </a:cubicBezTo>
                    <a:lnTo>
                      <a:pt x="0" y="1091849"/>
                    </a:lnTo>
                    <a:close/>
                  </a:path>
                </a:pathLst>
              </a:custGeom>
              <a:solidFill>
                <a:srgbClr val="168489"/>
              </a:solidFill>
              <a:ln w="2688"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xmlns="" id="{A035FDB1-C3B7-7B84-B81F-6E78E4088FB7}"/>
                  </a:ext>
                </a:extLst>
              </p:cNvPr>
              <p:cNvSpPr/>
              <p:nvPr/>
            </p:nvSpPr>
            <p:spPr>
              <a:xfrm>
                <a:off x="8451736" y="4733507"/>
                <a:ext cx="80612" cy="788500"/>
              </a:xfrm>
              <a:custGeom>
                <a:avLst/>
                <a:gdLst>
                  <a:gd name="connsiteX0" fmla="*/ 47934 w 95868"/>
                  <a:gd name="connsiteY0" fmla="*/ 0 h 937722"/>
                  <a:gd name="connsiteX1" fmla="*/ 95869 w 95868"/>
                  <a:gd name="connsiteY1" fmla="*/ 47934 h 937722"/>
                  <a:gd name="connsiteX2" fmla="*/ 61189 w 95868"/>
                  <a:gd name="connsiteY2" fmla="*/ 94014 h 937722"/>
                  <a:gd name="connsiteX3" fmla="*/ 61189 w 95868"/>
                  <a:gd name="connsiteY3" fmla="*/ 843708 h 937722"/>
                  <a:gd name="connsiteX4" fmla="*/ 95869 w 95868"/>
                  <a:gd name="connsiteY4" fmla="*/ 889787 h 937722"/>
                  <a:gd name="connsiteX5" fmla="*/ 47934 w 95868"/>
                  <a:gd name="connsiteY5" fmla="*/ 937722 h 937722"/>
                  <a:gd name="connsiteX6" fmla="*/ 0 w 95868"/>
                  <a:gd name="connsiteY6" fmla="*/ 889787 h 937722"/>
                  <a:gd name="connsiteX7" fmla="*/ 34680 w 95868"/>
                  <a:gd name="connsiteY7" fmla="*/ 843708 h 937722"/>
                  <a:gd name="connsiteX8" fmla="*/ 34680 w 95868"/>
                  <a:gd name="connsiteY8" fmla="*/ 94014 h 937722"/>
                  <a:gd name="connsiteX9" fmla="*/ 0 w 95868"/>
                  <a:gd name="connsiteY9" fmla="*/ 47934 h 937722"/>
                  <a:gd name="connsiteX10" fmla="*/ 47934 w 95868"/>
                  <a:gd name="connsiteY10" fmla="*/ 0 h 937722"/>
                  <a:gd name="connsiteX11" fmla="*/ 47934 w 95868"/>
                  <a:gd name="connsiteY11" fmla="*/ 0 h 9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868" h="937722">
                    <a:moveTo>
                      <a:pt x="47934" y="0"/>
                    </a:moveTo>
                    <a:cubicBezTo>
                      <a:pt x="74415" y="0"/>
                      <a:pt x="95869" y="23766"/>
                      <a:pt x="95869" y="47934"/>
                    </a:cubicBezTo>
                    <a:cubicBezTo>
                      <a:pt x="95869" y="72103"/>
                      <a:pt x="81217" y="88261"/>
                      <a:pt x="61189" y="94014"/>
                    </a:cubicBezTo>
                    <a:lnTo>
                      <a:pt x="61189" y="843708"/>
                    </a:lnTo>
                    <a:cubicBezTo>
                      <a:pt x="81217" y="849461"/>
                      <a:pt x="95869" y="865592"/>
                      <a:pt x="95869" y="889787"/>
                    </a:cubicBezTo>
                    <a:cubicBezTo>
                      <a:pt x="95869" y="913983"/>
                      <a:pt x="74415" y="937722"/>
                      <a:pt x="47934" y="937722"/>
                    </a:cubicBezTo>
                    <a:cubicBezTo>
                      <a:pt x="21454" y="937722"/>
                      <a:pt x="0" y="913956"/>
                      <a:pt x="0" y="889787"/>
                    </a:cubicBezTo>
                    <a:cubicBezTo>
                      <a:pt x="0" y="865618"/>
                      <a:pt x="14652" y="849461"/>
                      <a:pt x="34680" y="843708"/>
                    </a:cubicBezTo>
                    <a:lnTo>
                      <a:pt x="34680" y="94014"/>
                    </a:lnTo>
                    <a:cubicBezTo>
                      <a:pt x="14652" y="88261"/>
                      <a:pt x="0" y="69818"/>
                      <a:pt x="0" y="47934"/>
                    </a:cubicBezTo>
                    <a:cubicBezTo>
                      <a:pt x="0" y="21454"/>
                      <a:pt x="21480" y="0"/>
                      <a:pt x="47934" y="0"/>
                    </a:cubicBezTo>
                    <a:lnTo>
                      <a:pt x="47934" y="0"/>
                    </a:lnTo>
                    <a:close/>
                  </a:path>
                </a:pathLst>
              </a:custGeom>
              <a:solidFill>
                <a:srgbClr val="116569"/>
              </a:solidFill>
              <a:ln w="2688" cap="flat">
                <a:noFill/>
                <a:prstDash val="solid"/>
                <a:miter/>
              </a:ln>
            </p:spPr>
            <p:txBody>
              <a:bodyPr rtlCol="0" anchor="ctr"/>
              <a:lstStyle/>
              <a:p>
                <a:endParaRPr lang="en-US" dirty="0"/>
              </a:p>
            </p:txBody>
          </p:sp>
          <p:sp>
            <p:nvSpPr>
              <p:cNvPr id="19" name="TextBox 18">
                <a:extLst>
                  <a:ext uri="{FF2B5EF4-FFF2-40B4-BE49-F238E27FC236}">
                    <a16:creationId xmlns:a16="http://schemas.microsoft.com/office/drawing/2014/main" xmlns="" id="{5DDAA8A9-3479-CC0C-F077-B9D7F6273B61}"/>
                  </a:ext>
                </a:extLst>
              </p:cNvPr>
              <p:cNvSpPr txBox="1"/>
              <p:nvPr/>
            </p:nvSpPr>
            <p:spPr>
              <a:xfrm>
                <a:off x="7788646" y="5643408"/>
                <a:ext cx="1453537" cy="503215"/>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تحسين الأداء</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7" name="Google Shape;617;p25">
              <a:extLst>
                <a:ext uri="{FF2B5EF4-FFF2-40B4-BE49-F238E27FC236}">
                  <a16:creationId xmlns:a16="http://schemas.microsoft.com/office/drawing/2014/main" xmlns="" id="{704279CC-0B03-38A7-9C50-37B3E76E7879}"/>
                </a:ext>
              </a:extLst>
            </p:cNvPr>
            <p:cNvSpPr>
              <a:spLocks/>
            </p:cNvSpPr>
            <p:nvPr/>
          </p:nvSpPr>
          <p:spPr bwMode="auto">
            <a:xfrm>
              <a:off x="8042340" y="2981404"/>
              <a:ext cx="738188" cy="615950"/>
            </a:xfrm>
            <a:custGeom>
              <a:avLst/>
              <a:gdLst>
                <a:gd name="T0" fmla="*/ 2147483646 w 215"/>
                <a:gd name="T1" fmla="*/ 2147483646 h 179"/>
                <a:gd name="T2" fmla="*/ 2147483646 w 215"/>
                <a:gd name="T3" fmla="*/ 2147483646 h 179"/>
                <a:gd name="T4" fmla="*/ 2147483646 w 215"/>
                <a:gd name="T5" fmla="*/ 2147483646 h 179"/>
                <a:gd name="T6" fmla="*/ 2147483646 w 215"/>
                <a:gd name="T7" fmla="*/ 2147483646 h 179"/>
                <a:gd name="T8" fmla="*/ 2147483646 w 215"/>
                <a:gd name="T9" fmla="*/ 2147483646 h 179"/>
                <a:gd name="T10" fmla="*/ 2147483646 w 215"/>
                <a:gd name="T11" fmla="*/ 2147483646 h 179"/>
                <a:gd name="T12" fmla="*/ 2147483646 w 215"/>
                <a:gd name="T13" fmla="*/ 2147483646 h 179"/>
                <a:gd name="T14" fmla="*/ 2147483646 w 215"/>
                <a:gd name="T15" fmla="*/ 2147483646 h 179"/>
                <a:gd name="T16" fmla="*/ 2147483646 w 215"/>
                <a:gd name="T17" fmla="*/ 2147483646 h 179"/>
                <a:gd name="T18" fmla="*/ 2147483646 w 215"/>
                <a:gd name="T19" fmla="*/ 2147483646 h 179"/>
                <a:gd name="T20" fmla="*/ 2147483646 w 215"/>
                <a:gd name="T21" fmla="*/ 2147483646 h 179"/>
                <a:gd name="T22" fmla="*/ 2147483646 w 215"/>
                <a:gd name="T23" fmla="*/ 2147483646 h 179"/>
                <a:gd name="T24" fmla="*/ 2147483646 w 215"/>
                <a:gd name="T25" fmla="*/ 2147483646 h 179"/>
                <a:gd name="T26" fmla="*/ 2147483646 w 215"/>
                <a:gd name="T27" fmla="*/ 2147483646 h 179"/>
                <a:gd name="T28" fmla="*/ 2147483646 w 215"/>
                <a:gd name="T29" fmla="*/ 2147483646 h 179"/>
                <a:gd name="T30" fmla="*/ 2147483646 w 215"/>
                <a:gd name="T31" fmla="*/ 2147483646 h 179"/>
                <a:gd name="T32" fmla="*/ 2147483646 w 215"/>
                <a:gd name="T33" fmla="*/ 2147483646 h 179"/>
                <a:gd name="T34" fmla="*/ 2147483646 w 215"/>
                <a:gd name="T35" fmla="*/ 2147483646 h 179"/>
                <a:gd name="T36" fmla="*/ 2147483646 w 215"/>
                <a:gd name="T37" fmla="*/ 2147483646 h 179"/>
                <a:gd name="T38" fmla="*/ 2147483646 w 215"/>
                <a:gd name="T39" fmla="*/ 2147483646 h 179"/>
                <a:gd name="T40" fmla="*/ 2147483646 w 215"/>
                <a:gd name="T41" fmla="*/ 2147483646 h 179"/>
                <a:gd name="T42" fmla="*/ 2147483646 w 215"/>
                <a:gd name="T43" fmla="*/ 2147483646 h 179"/>
                <a:gd name="T44" fmla="*/ 2147483646 w 215"/>
                <a:gd name="T45" fmla="*/ 2147483646 h 179"/>
                <a:gd name="T46" fmla="*/ 2147483646 w 215"/>
                <a:gd name="T47" fmla="*/ 2147483646 h 179"/>
                <a:gd name="T48" fmla="*/ 2147483646 w 215"/>
                <a:gd name="T49" fmla="*/ 2147483646 h 179"/>
                <a:gd name="T50" fmla="*/ 2147483646 w 215"/>
                <a:gd name="T51" fmla="*/ 2147483646 h 179"/>
                <a:gd name="T52" fmla="*/ 2147483646 w 215"/>
                <a:gd name="T53" fmla="*/ 2147483646 h 179"/>
                <a:gd name="T54" fmla="*/ 2147483646 w 215"/>
                <a:gd name="T55" fmla="*/ 2147483646 h 179"/>
                <a:gd name="T56" fmla="*/ 2147483646 w 215"/>
                <a:gd name="T57" fmla="*/ 2147483646 h 179"/>
                <a:gd name="T58" fmla="*/ 2147483646 w 215"/>
                <a:gd name="T59" fmla="*/ 2147483646 h 179"/>
                <a:gd name="T60" fmla="*/ 2147483646 w 215"/>
                <a:gd name="T61" fmla="*/ 2147483646 h 179"/>
                <a:gd name="T62" fmla="*/ 2147483646 w 215"/>
                <a:gd name="T63" fmla="*/ 2147483646 h 179"/>
                <a:gd name="T64" fmla="*/ 2147483646 w 215"/>
                <a:gd name="T65" fmla="*/ 2147483646 h 179"/>
                <a:gd name="T66" fmla="*/ 2147483646 w 215"/>
                <a:gd name="T67" fmla="*/ 2147483646 h 179"/>
                <a:gd name="T68" fmla="*/ 2147483646 w 215"/>
                <a:gd name="T69" fmla="*/ 2147483646 h 179"/>
                <a:gd name="T70" fmla="*/ 2147483646 w 215"/>
                <a:gd name="T71" fmla="*/ 2147483646 h 179"/>
                <a:gd name="T72" fmla="*/ 2147483646 w 215"/>
                <a:gd name="T73" fmla="*/ 2147483646 h 179"/>
                <a:gd name="T74" fmla="*/ 2147483646 w 215"/>
                <a:gd name="T75" fmla="*/ 2147483646 h 179"/>
                <a:gd name="T76" fmla="*/ 2147483646 w 215"/>
                <a:gd name="T77" fmla="*/ 2147483646 h 179"/>
                <a:gd name="T78" fmla="*/ 2147483646 w 215"/>
                <a:gd name="T79" fmla="*/ 2147483646 h 179"/>
                <a:gd name="T80" fmla="*/ 2147483646 w 215"/>
                <a:gd name="T81" fmla="*/ 2147483646 h 179"/>
                <a:gd name="T82" fmla="*/ 2147483646 w 215"/>
                <a:gd name="T83" fmla="*/ 2147483646 h 179"/>
                <a:gd name="T84" fmla="*/ 2147483646 w 215"/>
                <a:gd name="T85" fmla="*/ 2147483646 h 179"/>
                <a:gd name="T86" fmla="*/ 2147483646 w 215"/>
                <a:gd name="T87" fmla="*/ 2147483646 h 179"/>
                <a:gd name="T88" fmla="*/ 2147483646 w 215"/>
                <a:gd name="T89" fmla="*/ 2147483646 h 179"/>
                <a:gd name="T90" fmla="*/ 2147483646 w 215"/>
                <a:gd name="T91" fmla="*/ 2147483646 h 179"/>
                <a:gd name="T92" fmla="*/ 2147483646 w 215"/>
                <a:gd name="T93" fmla="*/ 2147483646 h 179"/>
                <a:gd name="T94" fmla="*/ 2147483646 w 215"/>
                <a:gd name="T95" fmla="*/ 2147483646 h 179"/>
                <a:gd name="T96" fmla="*/ 2147483646 w 215"/>
                <a:gd name="T97" fmla="*/ 2147483646 h 179"/>
                <a:gd name="T98" fmla="*/ 2147483646 w 215"/>
                <a:gd name="T99" fmla="*/ 2147483646 h 179"/>
                <a:gd name="T100" fmla="*/ 2147483646 w 215"/>
                <a:gd name="T101" fmla="*/ 0 h 179"/>
                <a:gd name="T102" fmla="*/ 0 w 215"/>
                <a:gd name="T103" fmla="*/ 2147483646 h 179"/>
                <a:gd name="T104" fmla="*/ 2147483646 w 215"/>
                <a:gd name="T105" fmla="*/ 2147483646 h 179"/>
                <a:gd name="T106" fmla="*/ 2147483646 w 215"/>
                <a:gd name="T107" fmla="*/ 2147483646 h 179"/>
                <a:gd name="T108" fmla="*/ 2147483646 w 215"/>
                <a:gd name="T109" fmla="*/ 2147483646 h 179"/>
                <a:gd name="T110" fmla="*/ 2147483646 w 215"/>
                <a:gd name="T111" fmla="*/ 2147483646 h 179"/>
                <a:gd name="T112" fmla="*/ 2147483646 w 215"/>
                <a:gd name="T113" fmla="*/ 2147483646 h 179"/>
                <a:gd name="T114" fmla="*/ 2147483646 w 215"/>
                <a:gd name="T115" fmla="*/ 2147483646 h 179"/>
                <a:gd name="T116" fmla="*/ 2147483646 w 215"/>
                <a:gd name="T117" fmla="*/ 2147483646 h 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5" h="179" extrusionOk="0">
                  <a:moveTo>
                    <a:pt x="29" y="146"/>
                  </a:moveTo>
                  <a:cubicBezTo>
                    <a:pt x="29" y="97"/>
                    <a:pt x="29" y="97"/>
                    <a:pt x="29" y="97"/>
                  </a:cubicBezTo>
                  <a:cubicBezTo>
                    <a:pt x="29" y="93"/>
                    <a:pt x="32" y="90"/>
                    <a:pt x="36" y="90"/>
                  </a:cubicBezTo>
                  <a:cubicBezTo>
                    <a:pt x="48" y="90"/>
                    <a:pt x="48" y="90"/>
                    <a:pt x="48" y="90"/>
                  </a:cubicBezTo>
                  <a:cubicBezTo>
                    <a:pt x="52" y="90"/>
                    <a:pt x="55" y="93"/>
                    <a:pt x="55" y="97"/>
                  </a:cubicBezTo>
                  <a:cubicBezTo>
                    <a:pt x="55" y="146"/>
                    <a:pt x="55" y="146"/>
                    <a:pt x="55" y="146"/>
                  </a:cubicBezTo>
                  <a:cubicBezTo>
                    <a:pt x="55" y="149"/>
                    <a:pt x="52" y="153"/>
                    <a:pt x="48" y="153"/>
                  </a:cubicBezTo>
                  <a:cubicBezTo>
                    <a:pt x="36" y="153"/>
                    <a:pt x="36" y="153"/>
                    <a:pt x="36" y="153"/>
                  </a:cubicBezTo>
                  <a:cubicBezTo>
                    <a:pt x="32" y="153"/>
                    <a:pt x="29" y="149"/>
                    <a:pt x="29" y="146"/>
                  </a:cubicBezTo>
                  <a:close/>
                  <a:moveTo>
                    <a:pt x="79" y="73"/>
                  </a:moveTo>
                  <a:cubicBezTo>
                    <a:pt x="75" y="73"/>
                    <a:pt x="72" y="76"/>
                    <a:pt x="72" y="80"/>
                  </a:cubicBezTo>
                  <a:cubicBezTo>
                    <a:pt x="72" y="146"/>
                    <a:pt x="72" y="146"/>
                    <a:pt x="72" y="146"/>
                  </a:cubicBezTo>
                  <a:cubicBezTo>
                    <a:pt x="72" y="149"/>
                    <a:pt x="75" y="153"/>
                    <a:pt x="79" y="153"/>
                  </a:cubicBezTo>
                  <a:cubicBezTo>
                    <a:pt x="91" y="153"/>
                    <a:pt x="91" y="153"/>
                    <a:pt x="91" y="153"/>
                  </a:cubicBezTo>
                  <a:cubicBezTo>
                    <a:pt x="95" y="153"/>
                    <a:pt x="98" y="149"/>
                    <a:pt x="98" y="146"/>
                  </a:cubicBezTo>
                  <a:cubicBezTo>
                    <a:pt x="98" y="80"/>
                    <a:pt x="98" y="80"/>
                    <a:pt x="98" y="80"/>
                  </a:cubicBezTo>
                  <a:cubicBezTo>
                    <a:pt x="98" y="76"/>
                    <a:pt x="95" y="73"/>
                    <a:pt x="91" y="73"/>
                  </a:cubicBezTo>
                  <a:lnTo>
                    <a:pt x="79" y="73"/>
                  </a:lnTo>
                  <a:close/>
                  <a:moveTo>
                    <a:pt x="122" y="58"/>
                  </a:moveTo>
                  <a:cubicBezTo>
                    <a:pt x="118" y="58"/>
                    <a:pt x="115" y="61"/>
                    <a:pt x="115" y="65"/>
                  </a:cubicBezTo>
                  <a:cubicBezTo>
                    <a:pt x="115" y="146"/>
                    <a:pt x="115" y="146"/>
                    <a:pt x="115" y="146"/>
                  </a:cubicBezTo>
                  <a:cubicBezTo>
                    <a:pt x="115" y="149"/>
                    <a:pt x="118" y="153"/>
                    <a:pt x="122" y="153"/>
                  </a:cubicBezTo>
                  <a:cubicBezTo>
                    <a:pt x="134" y="153"/>
                    <a:pt x="134" y="153"/>
                    <a:pt x="134" y="153"/>
                  </a:cubicBezTo>
                  <a:cubicBezTo>
                    <a:pt x="138" y="153"/>
                    <a:pt x="141" y="149"/>
                    <a:pt x="141" y="146"/>
                  </a:cubicBezTo>
                  <a:cubicBezTo>
                    <a:pt x="141" y="65"/>
                    <a:pt x="141" y="65"/>
                    <a:pt x="141" y="65"/>
                  </a:cubicBezTo>
                  <a:cubicBezTo>
                    <a:pt x="141" y="61"/>
                    <a:pt x="138" y="58"/>
                    <a:pt x="134" y="58"/>
                  </a:cubicBezTo>
                  <a:lnTo>
                    <a:pt x="122" y="58"/>
                  </a:lnTo>
                  <a:close/>
                  <a:moveTo>
                    <a:pt x="165" y="43"/>
                  </a:moveTo>
                  <a:cubicBezTo>
                    <a:pt x="161" y="43"/>
                    <a:pt x="158" y="46"/>
                    <a:pt x="158" y="50"/>
                  </a:cubicBezTo>
                  <a:cubicBezTo>
                    <a:pt x="158" y="146"/>
                    <a:pt x="158" y="146"/>
                    <a:pt x="158" y="146"/>
                  </a:cubicBezTo>
                  <a:cubicBezTo>
                    <a:pt x="158" y="149"/>
                    <a:pt x="161" y="153"/>
                    <a:pt x="165" y="153"/>
                  </a:cubicBezTo>
                  <a:cubicBezTo>
                    <a:pt x="177" y="153"/>
                    <a:pt x="177" y="153"/>
                    <a:pt x="177" y="153"/>
                  </a:cubicBezTo>
                  <a:cubicBezTo>
                    <a:pt x="181" y="153"/>
                    <a:pt x="184" y="149"/>
                    <a:pt x="184" y="146"/>
                  </a:cubicBezTo>
                  <a:cubicBezTo>
                    <a:pt x="184" y="50"/>
                    <a:pt x="184" y="50"/>
                    <a:pt x="184" y="50"/>
                  </a:cubicBezTo>
                  <a:cubicBezTo>
                    <a:pt x="184" y="46"/>
                    <a:pt x="181" y="43"/>
                    <a:pt x="177" y="43"/>
                  </a:cubicBezTo>
                  <a:lnTo>
                    <a:pt x="165" y="43"/>
                  </a:lnTo>
                  <a:close/>
                  <a:moveTo>
                    <a:pt x="33" y="71"/>
                  </a:moveTo>
                  <a:cubicBezTo>
                    <a:pt x="78" y="63"/>
                    <a:pt x="121" y="47"/>
                    <a:pt x="160" y="24"/>
                  </a:cubicBezTo>
                  <a:cubicBezTo>
                    <a:pt x="163" y="30"/>
                    <a:pt x="163" y="30"/>
                    <a:pt x="163" y="30"/>
                  </a:cubicBezTo>
                  <a:cubicBezTo>
                    <a:pt x="177" y="9"/>
                    <a:pt x="177" y="9"/>
                    <a:pt x="177" y="9"/>
                  </a:cubicBezTo>
                  <a:cubicBezTo>
                    <a:pt x="151" y="8"/>
                    <a:pt x="151" y="8"/>
                    <a:pt x="151" y="8"/>
                  </a:cubicBezTo>
                  <a:cubicBezTo>
                    <a:pt x="155" y="15"/>
                    <a:pt x="155" y="15"/>
                    <a:pt x="155" y="15"/>
                  </a:cubicBezTo>
                  <a:cubicBezTo>
                    <a:pt x="118" y="38"/>
                    <a:pt x="76" y="54"/>
                    <a:pt x="31" y="62"/>
                  </a:cubicBezTo>
                  <a:lnTo>
                    <a:pt x="33" y="71"/>
                  </a:lnTo>
                  <a:close/>
                  <a:moveTo>
                    <a:pt x="215" y="166"/>
                  </a:moveTo>
                  <a:cubicBezTo>
                    <a:pt x="193" y="154"/>
                    <a:pt x="193" y="154"/>
                    <a:pt x="193" y="154"/>
                  </a:cubicBezTo>
                  <a:cubicBezTo>
                    <a:pt x="193" y="161"/>
                    <a:pt x="193" y="161"/>
                    <a:pt x="193" y="161"/>
                  </a:cubicBezTo>
                  <a:cubicBezTo>
                    <a:pt x="18" y="161"/>
                    <a:pt x="18" y="161"/>
                    <a:pt x="18" y="161"/>
                  </a:cubicBezTo>
                  <a:cubicBezTo>
                    <a:pt x="18" y="22"/>
                    <a:pt x="18" y="22"/>
                    <a:pt x="18" y="22"/>
                  </a:cubicBezTo>
                  <a:cubicBezTo>
                    <a:pt x="26" y="22"/>
                    <a:pt x="26" y="22"/>
                    <a:pt x="26" y="22"/>
                  </a:cubicBezTo>
                  <a:cubicBezTo>
                    <a:pt x="13" y="0"/>
                    <a:pt x="13" y="0"/>
                    <a:pt x="13" y="0"/>
                  </a:cubicBezTo>
                  <a:cubicBezTo>
                    <a:pt x="0" y="22"/>
                    <a:pt x="0" y="22"/>
                    <a:pt x="0" y="22"/>
                  </a:cubicBezTo>
                  <a:cubicBezTo>
                    <a:pt x="8" y="22"/>
                    <a:pt x="8" y="22"/>
                    <a:pt x="8" y="22"/>
                  </a:cubicBezTo>
                  <a:cubicBezTo>
                    <a:pt x="8" y="161"/>
                    <a:pt x="8" y="161"/>
                    <a:pt x="8" y="161"/>
                  </a:cubicBezTo>
                  <a:cubicBezTo>
                    <a:pt x="8" y="166"/>
                    <a:pt x="8" y="166"/>
                    <a:pt x="8" y="166"/>
                  </a:cubicBezTo>
                  <a:cubicBezTo>
                    <a:pt x="8" y="171"/>
                    <a:pt x="8" y="171"/>
                    <a:pt x="8" y="171"/>
                  </a:cubicBezTo>
                  <a:cubicBezTo>
                    <a:pt x="193" y="171"/>
                    <a:pt x="193" y="171"/>
                    <a:pt x="193" y="171"/>
                  </a:cubicBezTo>
                  <a:cubicBezTo>
                    <a:pt x="193" y="179"/>
                    <a:pt x="193" y="179"/>
                    <a:pt x="193" y="179"/>
                  </a:cubicBezTo>
                  <a:lnTo>
                    <a:pt x="215" y="166"/>
                  </a:lnTo>
                  <a:close/>
                </a:path>
              </a:pathLst>
            </a:custGeom>
            <a:solidFill>
              <a:schemeClr val="bg1"/>
            </a:solidFill>
            <a:ln>
              <a:noFill/>
            </a:ln>
          </p:spPr>
          <p:txBody>
            <a:bodyPr lIns="91425" tIns="45700" rIns="91425" bIns="45700"/>
            <a:lstStyle/>
            <a:p>
              <a:endParaRPr lang="en-US"/>
            </a:p>
          </p:txBody>
        </p:sp>
      </p:grpSp>
      <p:grpSp>
        <p:nvGrpSpPr>
          <p:cNvPr id="56" name="Group 55">
            <a:extLst>
              <a:ext uri="{FF2B5EF4-FFF2-40B4-BE49-F238E27FC236}">
                <a16:creationId xmlns:a16="http://schemas.microsoft.com/office/drawing/2014/main" xmlns="" id="{8B3405DC-1409-6014-6A1B-157D98627021}"/>
              </a:ext>
            </a:extLst>
          </p:cNvPr>
          <p:cNvGrpSpPr/>
          <p:nvPr/>
        </p:nvGrpSpPr>
        <p:grpSpPr>
          <a:xfrm>
            <a:off x="2884388" y="2344208"/>
            <a:ext cx="1981897" cy="4068187"/>
            <a:chOff x="2884388" y="2344208"/>
            <a:chExt cx="1981897" cy="4068187"/>
          </a:xfrm>
        </p:grpSpPr>
        <p:sp>
          <p:nvSpPr>
            <p:cNvPr id="26" name="Freeform: Shape 25">
              <a:extLst>
                <a:ext uri="{FF2B5EF4-FFF2-40B4-BE49-F238E27FC236}">
                  <a16:creationId xmlns:a16="http://schemas.microsoft.com/office/drawing/2014/main" xmlns="" id="{2498B48E-1754-6BFC-BD8A-9A6C72C2142E}"/>
                </a:ext>
              </a:extLst>
            </p:cNvPr>
            <p:cNvSpPr/>
            <p:nvPr/>
          </p:nvSpPr>
          <p:spPr>
            <a:xfrm>
              <a:off x="2884388" y="2344208"/>
              <a:ext cx="1981897" cy="1836201"/>
            </a:xfrm>
            <a:custGeom>
              <a:avLst/>
              <a:gdLst>
                <a:gd name="connsiteX0" fmla="*/ 0 w 2356967"/>
                <a:gd name="connsiteY0" fmla="*/ 1091849 h 2183698"/>
                <a:gd name="connsiteX1" fmla="*/ 1091849 w 2356967"/>
                <a:gd name="connsiteY1" fmla="*/ 0 h 2183698"/>
                <a:gd name="connsiteX2" fmla="*/ 2151922 w 2356967"/>
                <a:gd name="connsiteY2" fmla="*/ 829621 h 2183698"/>
                <a:gd name="connsiteX3" fmla="*/ 2356968 w 2356967"/>
                <a:gd name="connsiteY3" fmla="*/ 1091849 h 2183698"/>
                <a:gd name="connsiteX4" fmla="*/ 2151922 w 2356967"/>
                <a:gd name="connsiteY4" fmla="*/ 1354078 h 2183698"/>
                <a:gd name="connsiteX5" fmla="*/ 1091849 w 2356967"/>
                <a:gd name="connsiteY5" fmla="*/ 2183699 h 2183698"/>
                <a:gd name="connsiteX6" fmla="*/ 0 w 2356967"/>
                <a:gd name="connsiteY6" fmla="*/ 1091849 h 2183698"/>
                <a:gd name="connsiteX7" fmla="*/ 0 w 2356967"/>
                <a:gd name="connsiteY7" fmla="*/ 1091849 h 21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967" h="2183698">
                  <a:moveTo>
                    <a:pt x="0" y="1091849"/>
                  </a:moveTo>
                  <a:cubicBezTo>
                    <a:pt x="0" y="488836"/>
                    <a:pt x="488836" y="0"/>
                    <a:pt x="1091849" y="0"/>
                  </a:cubicBezTo>
                  <a:cubicBezTo>
                    <a:pt x="1604451" y="0"/>
                    <a:pt x="2034464" y="353286"/>
                    <a:pt x="2151922" y="829621"/>
                  </a:cubicBezTo>
                  <a:lnTo>
                    <a:pt x="2356968" y="1091849"/>
                  </a:lnTo>
                  <a:lnTo>
                    <a:pt x="2151922" y="1354078"/>
                  </a:lnTo>
                  <a:cubicBezTo>
                    <a:pt x="2034491" y="1830413"/>
                    <a:pt x="1604478" y="2183699"/>
                    <a:pt x="1091849" y="2183699"/>
                  </a:cubicBezTo>
                  <a:cubicBezTo>
                    <a:pt x="488836" y="2183699"/>
                    <a:pt x="0" y="1694863"/>
                    <a:pt x="0" y="1091849"/>
                  </a:cubicBezTo>
                  <a:lnTo>
                    <a:pt x="0" y="1091849"/>
                  </a:lnTo>
                  <a:close/>
                </a:path>
              </a:pathLst>
            </a:custGeom>
            <a:solidFill>
              <a:srgbClr val="168489"/>
            </a:solidFill>
            <a:ln w="2688"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xmlns="" id="{AEA66CCA-620D-442C-3B4F-36FA5CEF24B6}"/>
                </a:ext>
              </a:extLst>
            </p:cNvPr>
            <p:cNvSpPr/>
            <p:nvPr/>
          </p:nvSpPr>
          <p:spPr>
            <a:xfrm>
              <a:off x="3757276" y="4527570"/>
              <a:ext cx="80613" cy="788500"/>
            </a:xfrm>
            <a:custGeom>
              <a:avLst/>
              <a:gdLst>
                <a:gd name="connsiteX0" fmla="*/ 47934 w 95869"/>
                <a:gd name="connsiteY0" fmla="*/ 0 h 937722"/>
                <a:gd name="connsiteX1" fmla="*/ 95869 w 95869"/>
                <a:gd name="connsiteY1" fmla="*/ 47934 h 937722"/>
                <a:gd name="connsiteX2" fmla="*/ 61189 w 95869"/>
                <a:gd name="connsiteY2" fmla="*/ 94014 h 937722"/>
                <a:gd name="connsiteX3" fmla="*/ 61189 w 95869"/>
                <a:gd name="connsiteY3" fmla="*/ 843708 h 937722"/>
                <a:gd name="connsiteX4" fmla="*/ 95869 w 95869"/>
                <a:gd name="connsiteY4" fmla="*/ 889787 h 937722"/>
                <a:gd name="connsiteX5" fmla="*/ 47934 w 95869"/>
                <a:gd name="connsiteY5" fmla="*/ 937722 h 937722"/>
                <a:gd name="connsiteX6" fmla="*/ 0 w 95869"/>
                <a:gd name="connsiteY6" fmla="*/ 889787 h 937722"/>
                <a:gd name="connsiteX7" fmla="*/ 34681 w 95869"/>
                <a:gd name="connsiteY7" fmla="*/ 843708 h 937722"/>
                <a:gd name="connsiteX8" fmla="*/ 34681 w 95869"/>
                <a:gd name="connsiteY8" fmla="*/ 94014 h 937722"/>
                <a:gd name="connsiteX9" fmla="*/ 0 w 95869"/>
                <a:gd name="connsiteY9" fmla="*/ 47934 h 937722"/>
                <a:gd name="connsiteX10" fmla="*/ 47934 w 95869"/>
                <a:gd name="connsiteY10" fmla="*/ 0 h 937722"/>
                <a:gd name="connsiteX11" fmla="*/ 47934 w 95869"/>
                <a:gd name="connsiteY11" fmla="*/ 0 h 9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869" h="937722">
                  <a:moveTo>
                    <a:pt x="47934" y="0"/>
                  </a:moveTo>
                  <a:cubicBezTo>
                    <a:pt x="74415" y="0"/>
                    <a:pt x="95869" y="23766"/>
                    <a:pt x="95869" y="47934"/>
                  </a:cubicBezTo>
                  <a:cubicBezTo>
                    <a:pt x="95869" y="72103"/>
                    <a:pt x="81217" y="88261"/>
                    <a:pt x="61189" y="94014"/>
                  </a:cubicBezTo>
                  <a:lnTo>
                    <a:pt x="61189" y="843708"/>
                  </a:lnTo>
                  <a:cubicBezTo>
                    <a:pt x="81217" y="849461"/>
                    <a:pt x="95869" y="865592"/>
                    <a:pt x="95869" y="889787"/>
                  </a:cubicBezTo>
                  <a:cubicBezTo>
                    <a:pt x="95869" y="913983"/>
                    <a:pt x="74415" y="937722"/>
                    <a:pt x="47934" y="937722"/>
                  </a:cubicBezTo>
                  <a:cubicBezTo>
                    <a:pt x="21454" y="937722"/>
                    <a:pt x="0" y="913956"/>
                    <a:pt x="0" y="889787"/>
                  </a:cubicBezTo>
                  <a:cubicBezTo>
                    <a:pt x="0" y="865618"/>
                    <a:pt x="14652" y="849461"/>
                    <a:pt x="34681" y="843708"/>
                  </a:cubicBezTo>
                  <a:lnTo>
                    <a:pt x="34681" y="94014"/>
                  </a:lnTo>
                  <a:cubicBezTo>
                    <a:pt x="14652" y="88261"/>
                    <a:pt x="0" y="69818"/>
                    <a:pt x="0" y="47934"/>
                  </a:cubicBezTo>
                  <a:cubicBezTo>
                    <a:pt x="0" y="21454"/>
                    <a:pt x="21454" y="0"/>
                    <a:pt x="47934" y="0"/>
                  </a:cubicBezTo>
                  <a:lnTo>
                    <a:pt x="47934" y="0"/>
                  </a:lnTo>
                  <a:close/>
                </a:path>
              </a:pathLst>
            </a:custGeom>
            <a:solidFill>
              <a:srgbClr val="116569"/>
            </a:solidFill>
            <a:ln w="2688" cap="flat">
              <a:noFill/>
              <a:prstDash val="solid"/>
              <a:miter/>
            </a:ln>
          </p:spPr>
          <p:txBody>
            <a:bodyPr rtlCol="0" anchor="ctr"/>
            <a:lstStyle/>
            <a:p>
              <a:endParaRPr lang="en-US" dirty="0"/>
            </a:p>
          </p:txBody>
        </p:sp>
        <p:sp>
          <p:nvSpPr>
            <p:cNvPr id="28" name="TextBox 27">
              <a:extLst>
                <a:ext uri="{FF2B5EF4-FFF2-40B4-BE49-F238E27FC236}">
                  <a16:creationId xmlns:a16="http://schemas.microsoft.com/office/drawing/2014/main" xmlns="" id="{6A2ADB75-F18F-BA2B-D926-84EBCC917B8B}"/>
                </a:ext>
              </a:extLst>
            </p:cNvPr>
            <p:cNvSpPr txBox="1"/>
            <p:nvPr/>
          </p:nvSpPr>
          <p:spPr>
            <a:xfrm>
              <a:off x="3006835" y="5484449"/>
              <a:ext cx="1453537" cy="927946"/>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سمعة المؤسسة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8" name="Picture 47">
              <a:extLst>
                <a:ext uri="{FF2B5EF4-FFF2-40B4-BE49-F238E27FC236}">
                  <a16:creationId xmlns:a16="http://schemas.microsoft.com/office/drawing/2014/main" xmlns="" id="{A23792F4-F832-E810-627D-B32312990508}"/>
                </a:ext>
              </a:extLst>
            </p:cNvPr>
            <p:cNvPicPr>
              <a:picLocks noChangeAspect="1"/>
            </p:cNvPicPr>
            <p:nvPr/>
          </p:nvPicPr>
          <p:blipFill>
            <a:blip r:embed="rId3">
              <a:lum bright="70000" contrast="-70000"/>
            </a:blip>
            <a:stretch>
              <a:fillRect/>
            </a:stretch>
          </p:blipFill>
          <p:spPr>
            <a:xfrm>
              <a:off x="3389978" y="2798709"/>
              <a:ext cx="798645" cy="798645"/>
            </a:xfrm>
            <a:prstGeom prst="rect">
              <a:avLst/>
            </a:prstGeom>
          </p:spPr>
        </p:pic>
      </p:grpSp>
      <p:grpSp>
        <p:nvGrpSpPr>
          <p:cNvPr id="57" name="Group 56">
            <a:extLst>
              <a:ext uri="{FF2B5EF4-FFF2-40B4-BE49-F238E27FC236}">
                <a16:creationId xmlns:a16="http://schemas.microsoft.com/office/drawing/2014/main" xmlns="" id="{3E1CA737-41EB-AC9A-DE77-9985A7C730E2}"/>
              </a:ext>
            </a:extLst>
          </p:cNvPr>
          <p:cNvGrpSpPr/>
          <p:nvPr/>
        </p:nvGrpSpPr>
        <p:grpSpPr>
          <a:xfrm>
            <a:off x="1352103" y="2344208"/>
            <a:ext cx="1981919" cy="4068187"/>
            <a:chOff x="1352103" y="2344208"/>
            <a:chExt cx="1981919" cy="4068187"/>
          </a:xfrm>
        </p:grpSpPr>
        <p:grpSp>
          <p:nvGrpSpPr>
            <p:cNvPr id="29" name="Group 28">
              <a:extLst>
                <a:ext uri="{FF2B5EF4-FFF2-40B4-BE49-F238E27FC236}">
                  <a16:creationId xmlns:a16="http://schemas.microsoft.com/office/drawing/2014/main" xmlns="" id="{B3506782-D70E-AC66-860A-5C6989E6BE0A}"/>
                </a:ext>
              </a:extLst>
            </p:cNvPr>
            <p:cNvGrpSpPr/>
            <p:nvPr/>
          </p:nvGrpSpPr>
          <p:grpSpPr>
            <a:xfrm>
              <a:off x="1352103" y="2344208"/>
              <a:ext cx="1981919" cy="4068187"/>
              <a:chOff x="1449752" y="2550145"/>
              <a:chExt cx="1981919" cy="4068187"/>
            </a:xfrm>
          </p:grpSpPr>
          <p:sp>
            <p:nvSpPr>
              <p:cNvPr id="30" name="Freeform: Shape 29">
                <a:extLst>
                  <a:ext uri="{FF2B5EF4-FFF2-40B4-BE49-F238E27FC236}">
                    <a16:creationId xmlns:a16="http://schemas.microsoft.com/office/drawing/2014/main" xmlns="" id="{6C77AAAF-4EFC-C6D5-DCF3-4C1AEA6EE832}"/>
                  </a:ext>
                </a:extLst>
              </p:cNvPr>
              <p:cNvSpPr/>
              <p:nvPr/>
            </p:nvSpPr>
            <p:spPr>
              <a:xfrm>
                <a:off x="1449774" y="2550145"/>
                <a:ext cx="1981897" cy="1836201"/>
              </a:xfrm>
              <a:custGeom>
                <a:avLst/>
                <a:gdLst>
                  <a:gd name="connsiteX0" fmla="*/ 0 w 2356967"/>
                  <a:gd name="connsiteY0" fmla="*/ 1091849 h 2183698"/>
                  <a:gd name="connsiteX1" fmla="*/ 1091850 w 2356967"/>
                  <a:gd name="connsiteY1" fmla="*/ 0 h 2183698"/>
                  <a:gd name="connsiteX2" fmla="*/ 2151922 w 2356967"/>
                  <a:gd name="connsiteY2" fmla="*/ 829621 h 2183698"/>
                  <a:gd name="connsiteX3" fmla="*/ 2356968 w 2356967"/>
                  <a:gd name="connsiteY3" fmla="*/ 1091849 h 2183698"/>
                  <a:gd name="connsiteX4" fmla="*/ 2151922 w 2356967"/>
                  <a:gd name="connsiteY4" fmla="*/ 1354078 h 2183698"/>
                  <a:gd name="connsiteX5" fmla="*/ 1091850 w 2356967"/>
                  <a:gd name="connsiteY5" fmla="*/ 2183699 h 2183698"/>
                  <a:gd name="connsiteX6" fmla="*/ 0 w 2356967"/>
                  <a:gd name="connsiteY6" fmla="*/ 1091849 h 2183698"/>
                  <a:gd name="connsiteX7" fmla="*/ 0 w 2356967"/>
                  <a:gd name="connsiteY7" fmla="*/ 1091849 h 21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967" h="2183698">
                    <a:moveTo>
                      <a:pt x="0" y="1091849"/>
                    </a:moveTo>
                    <a:cubicBezTo>
                      <a:pt x="0" y="488836"/>
                      <a:pt x="488836" y="0"/>
                      <a:pt x="1091850" y="0"/>
                    </a:cubicBezTo>
                    <a:cubicBezTo>
                      <a:pt x="1604451" y="0"/>
                      <a:pt x="2034464" y="353286"/>
                      <a:pt x="2151922" y="829621"/>
                    </a:cubicBezTo>
                    <a:lnTo>
                      <a:pt x="2356968" y="1091849"/>
                    </a:lnTo>
                    <a:lnTo>
                      <a:pt x="2151922" y="1354078"/>
                    </a:lnTo>
                    <a:cubicBezTo>
                      <a:pt x="2034491" y="1830413"/>
                      <a:pt x="1604478" y="2183699"/>
                      <a:pt x="1091850" y="2183699"/>
                    </a:cubicBezTo>
                    <a:cubicBezTo>
                      <a:pt x="488836" y="2183699"/>
                      <a:pt x="0" y="1694863"/>
                      <a:pt x="0" y="1091849"/>
                    </a:cubicBezTo>
                    <a:lnTo>
                      <a:pt x="0" y="1091849"/>
                    </a:lnTo>
                    <a:close/>
                  </a:path>
                </a:pathLst>
              </a:custGeom>
              <a:solidFill>
                <a:srgbClr val="168489"/>
              </a:solidFill>
              <a:ln w="2688"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xmlns="" id="{B1B2068E-DA0E-B124-B6D5-28AE013F9CB9}"/>
                  </a:ext>
                </a:extLst>
              </p:cNvPr>
              <p:cNvSpPr/>
              <p:nvPr/>
            </p:nvSpPr>
            <p:spPr>
              <a:xfrm>
                <a:off x="2322663" y="4733507"/>
                <a:ext cx="80613" cy="788500"/>
              </a:xfrm>
              <a:custGeom>
                <a:avLst/>
                <a:gdLst>
                  <a:gd name="connsiteX0" fmla="*/ 47934 w 95869"/>
                  <a:gd name="connsiteY0" fmla="*/ 0 h 937722"/>
                  <a:gd name="connsiteX1" fmla="*/ 95869 w 95869"/>
                  <a:gd name="connsiteY1" fmla="*/ 47934 h 937722"/>
                  <a:gd name="connsiteX2" fmla="*/ 61188 w 95869"/>
                  <a:gd name="connsiteY2" fmla="*/ 94014 h 937722"/>
                  <a:gd name="connsiteX3" fmla="*/ 61188 w 95869"/>
                  <a:gd name="connsiteY3" fmla="*/ 843708 h 937722"/>
                  <a:gd name="connsiteX4" fmla="*/ 95869 w 95869"/>
                  <a:gd name="connsiteY4" fmla="*/ 889787 h 937722"/>
                  <a:gd name="connsiteX5" fmla="*/ 47934 w 95869"/>
                  <a:gd name="connsiteY5" fmla="*/ 937722 h 937722"/>
                  <a:gd name="connsiteX6" fmla="*/ 0 w 95869"/>
                  <a:gd name="connsiteY6" fmla="*/ 889787 h 937722"/>
                  <a:gd name="connsiteX7" fmla="*/ 34681 w 95869"/>
                  <a:gd name="connsiteY7" fmla="*/ 843708 h 937722"/>
                  <a:gd name="connsiteX8" fmla="*/ 34681 w 95869"/>
                  <a:gd name="connsiteY8" fmla="*/ 94014 h 937722"/>
                  <a:gd name="connsiteX9" fmla="*/ 0 w 95869"/>
                  <a:gd name="connsiteY9" fmla="*/ 47934 h 937722"/>
                  <a:gd name="connsiteX10" fmla="*/ 47934 w 95869"/>
                  <a:gd name="connsiteY10" fmla="*/ 0 h 937722"/>
                  <a:gd name="connsiteX11" fmla="*/ 47934 w 95869"/>
                  <a:gd name="connsiteY11" fmla="*/ 0 h 9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869" h="937722">
                    <a:moveTo>
                      <a:pt x="47934" y="0"/>
                    </a:moveTo>
                    <a:cubicBezTo>
                      <a:pt x="74416" y="0"/>
                      <a:pt x="95869" y="23766"/>
                      <a:pt x="95869" y="47934"/>
                    </a:cubicBezTo>
                    <a:cubicBezTo>
                      <a:pt x="95869" y="72103"/>
                      <a:pt x="81217" y="88261"/>
                      <a:pt x="61188" y="94014"/>
                    </a:cubicBezTo>
                    <a:lnTo>
                      <a:pt x="61188" y="843708"/>
                    </a:lnTo>
                    <a:cubicBezTo>
                      <a:pt x="81217" y="849461"/>
                      <a:pt x="95869" y="865592"/>
                      <a:pt x="95869" y="889787"/>
                    </a:cubicBezTo>
                    <a:cubicBezTo>
                      <a:pt x="95869" y="913983"/>
                      <a:pt x="74416" y="937722"/>
                      <a:pt x="47934" y="937722"/>
                    </a:cubicBezTo>
                    <a:cubicBezTo>
                      <a:pt x="21454" y="937722"/>
                      <a:pt x="0" y="913956"/>
                      <a:pt x="0" y="889787"/>
                    </a:cubicBezTo>
                    <a:cubicBezTo>
                      <a:pt x="0" y="865618"/>
                      <a:pt x="14652" y="849461"/>
                      <a:pt x="34681" y="843708"/>
                    </a:cubicBezTo>
                    <a:lnTo>
                      <a:pt x="34681" y="94014"/>
                    </a:lnTo>
                    <a:cubicBezTo>
                      <a:pt x="14652" y="88261"/>
                      <a:pt x="0" y="69818"/>
                      <a:pt x="0" y="47934"/>
                    </a:cubicBezTo>
                    <a:cubicBezTo>
                      <a:pt x="0" y="21454"/>
                      <a:pt x="21454" y="0"/>
                      <a:pt x="47934" y="0"/>
                    </a:cubicBezTo>
                    <a:lnTo>
                      <a:pt x="47934" y="0"/>
                    </a:lnTo>
                    <a:close/>
                  </a:path>
                </a:pathLst>
              </a:custGeom>
              <a:solidFill>
                <a:srgbClr val="116569"/>
              </a:solidFill>
              <a:ln w="2688" cap="flat">
                <a:noFill/>
                <a:prstDash val="solid"/>
                <a:miter/>
              </a:ln>
            </p:spPr>
            <p:txBody>
              <a:bodyPr rtlCol="0" anchor="ctr"/>
              <a:lstStyle/>
              <a:p>
                <a:endParaRPr lang="en-US" dirty="0"/>
              </a:p>
            </p:txBody>
          </p:sp>
          <p:sp>
            <p:nvSpPr>
              <p:cNvPr id="32" name="TextBox 31">
                <a:extLst>
                  <a:ext uri="{FF2B5EF4-FFF2-40B4-BE49-F238E27FC236}">
                    <a16:creationId xmlns:a16="http://schemas.microsoft.com/office/drawing/2014/main" xmlns="" id="{49140223-522F-E46A-7CB4-1B858D10C694}"/>
                  </a:ext>
                </a:extLst>
              </p:cNvPr>
              <p:cNvSpPr txBox="1"/>
              <p:nvPr/>
            </p:nvSpPr>
            <p:spPr>
              <a:xfrm>
                <a:off x="1449752" y="5690386"/>
                <a:ext cx="1453537" cy="927946"/>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حماية حقوق المساهمين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9" name="Picture 48">
              <a:extLst>
                <a:ext uri="{FF2B5EF4-FFF2-40B4-BE49-F238E27FC236}">
                  <a16:creationId xmlns:a16="http://schemas.microsoft.com/office/drawing/2014/main" xmlns="" id="{B14525DF-F39E-097F-73D8-5A4167C66CA1}"/>
                </a:ext>
              </a:extLst>
            </p:cNvPr>
            <p:cNvPicPr>
              <a:picLocks noChangeAspect="1"/>
            </p:cNvPicPr>
            <p:nvPr/>
          </p:nvPicPr>
          <p:blipFill>
            <a:blip r:embed="rId4">
              <a:lum bright="70000" contrast="-70000"/>
            </a:blip>
            <a:stretch>
              <a:fillRect/>
            </a:stretch>
          </p:blipFill>
          <p:spPr>
            <a:xfrm>
              <a:off x="1802451" y="2829454"/>
              <a:ext cx="865707" cy="865707"/>
            </a:xfrm>
            <a:prstGeom prst="rect">
              <a:avLst/>
            </a:prstGeom>
          </p:spPr>
        </p:pic>
      </p:grpSp>
      <p:grpSp>
        <p:nvGrpSpPr>
          <p:cNvPr id="54" name="Group 53">
            <a:extLst>
              <a:ext uri="{FF2B5EF4-FFF2-40B4-BE49-F238E27FC236}">
                <a16:creationId xmlns:a16="http://schemas.microsoft.com/office/drawing/2014/main" xmlns="" id="{B90217EB-2638-2A8F-C769-C2E5064BC60B}"/>
              </a:ext>
            </a:extLst>
          </p:cNvPr>
          <p:cNvGrpSpPr/>
          <p:nvPr/>
        </p:nvGrpSpPr>
        <p:grpSpPr>
          <a:xfrm>
            <a:off x="5948935" y="2344208"/>
            <a:ext cx="1981875" cy="3643456"/>
            <a:chOff x="5948935" y="2344208"/>
            <a:chExt cx="1981875" cy="3643456"/>
          </a:xfrm>
        </p:grpSpPr>
        <p:grpSp>
          <p:nvGrpSpPr>
            <p:cNvPr id="37" name="Group 36">
              <a:extLst>
                <a:ext uri="{FF2B5EF4-FFF2-40B4-BE49-F238E27FC236}">
                  <a16:creationId xmlns:a16="http://schemas.microsoft.com/office/drawing/2014/main" xmlns="" id="{3D98114B-19FE-7463-B8E3-857BC31F89FD}"/>
                </a:ext>
              </a:extLst>
            </p:cNvPr>
            <p:cNvGrpSpPr/>
            <p:nvPr/>
          </p:nvGrpSpPr>
          <p:grpSpPr>
            <a:xfrm>
              <a:off x="5948935" y="2344208"/>
              <a:ext cx="1981875" cy="3643456"/>
              <a:chOff x="6046584" y="2550145"/>
              <a:chExt cx="1981875" cy="3643456"/>
            </a:xfrm>
          </p:grpSpPr>
          <p:sp>
            <p:nvSpPr>
              <p:cNvPr id="38" name="Freeform: Shape 37">
                <a:extLst>
                  <a:ext uri="{FF2B5EF4-FFF2-40B4-BE49-F238E27FC236}">
                    <a16:creationId xmlns:a16="http://schemas.microsoft.com/office/drawing/2014/main" xmlns="" id="{02684F61-A26F-2068-CEC4-6A8DE62D31F7}"/>
                  </a:ext>
                </a:extLst>
              </p:cNvPr>
              <p:cNvSpPr/>
              <p:nvPr/>
            </p:nvSpPr>
            <p:spPr>
              <a:xfrm>
                <a:off x="6046584" y="2550145"/>
                <a:ext cx="1981875" cy="1836201"/>
              </a:xfrm>
              <a:custGeom>
                <a:avLst/>
                <a:gdLst>
                  <a:gd name="connsiteX0" fmla="*/ 0 w 2356941"/>
                  <a:gd name="connsiteY0" fmla="*/ 1091849 h 2183698"/>
                  <a:gd name="connsiteX1" fmla="*/ 1091850 w 2356941"/>
                  <a:gd name="connsiteY1" fmla="*/ 0 h 2183698"/>
                  <a:gd name="connsiteX2" fmla="*/ 2151895 w 2356941"/>
                  <a:gd name="connsiteY2" fmla="*/ 829621 h 2183698"/>
                  <a:gd name="connsiteX3" fmla="*/ 2356941 w 2356941"/>
                  <a:gd name="connsiteY3" fmla="*/ 1091849 h 2183698"/>
                  <a:gd name="connsiteX4" fmla="*/ 2151895 w 2356941"/>
                  <a:gd name="connsiteY4" fmla="*/ 1354078 h 2183698"/>
                  <a:gd name="connsiteX5" fmla="*/ 1091850 w 2356941"/>
                  <a:gd name="connsiteY5" fmla="*/ 2183699 h 2183698"/>
                  <a:gd name="connsiteX6" fmla="*/ 0 w 2356941"/>
                  <a:gd name="connsiteY6" fmla="*/ 1091849 h 2183698"/>
                  <a:gd name="connsiteX7" fmla="*/ 0 w 2356941"/>
                  <a:gd name="connsiteY7" fmla="*/ 1091849 h 21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941" h="2183698">
                    <a:moveTo>
                      <a:pt x="0" y="1091849"/>
                    </a:moveTo>
                    <a:cubicBezTo>
                      <a:pt x="0" y="488836"/>
                      <a:pt x="488809" y="0"/>
                      <a:pt x="1091850" y="0"/>
                    </a:cubicBezTo>
                    <a:cubicBezTo>
                      <a:pt x="1604451" y="0"/>
                      <a:pt x="2034491" y="353286"/>
                      <a:pt x="2151895" y="829621"/>
                    </a:cubicBezTo>
                    <a:lnTo>
                      <a:pt x="2356941" y="1091849"/>
                    </a:lnTo>
                    <a:lnTo>
                      <a:pt x="2151895" y="1354078"/>
                    </a:lnTo>
                    <a:cubicBezTo>
                      <a:pt x="2034491" y="1830413"/>
                      <a:pt x="1604451" y="2183699"/>
                      <a:pt x="1091850" y="2183699"/>
                    </a:cubicBezTo>
                    <a:cubicBezTo>
                      <a:pt x="488836" y="2183699"/>
                      <a:pt x="0" y="1694863"/>
                      <a:pt x="0" y="1091849"/>
                    </a:cubicBezTo>
                    <a:lnTo>
                      <a:pt x="0" y="1091849"/>
                    </a:lnTo>
                    <a:close/>
                  </a:path>
                </a:pathLst>
              </a:custGeom>
              <a:solidFill>
                <a:srgbClr val="168489"/>
              </a:solidFill>
              <a:ln w="2688" cap="flat">
                <a:noFill/>
                <a:prstDash val="solid"/>
                <a:miter/>
              </a:ln>
            </p:spPr>
            <p:txBody>
              <a:bodyPr rtlCol="0" anchor="ctr"/>
              <a:lstStyle/>
              <a:p>
                <a:endParaRPr lang="en-US" dirty="0"/>
              </a:p>
            </p:txBody>
          </p:sp>
          <p:grpSp>
            <p:nvGrpSpPr>
              <p:cNvPr id="39" name="Group 38">
                <a:extLst>
                  <a:ext uri="{FF2B5EF4-FFF2-40B4-BE49-F238E27FC236}">
                    <a16:creationId xmlns:a16="http://schemas.microsoft.com/office/drawing/2014/main" xmlns="" id="{BE2449F9-8FA5-7283-8AC9-6BE59770200C}"/>
                  </a:ext>
                </a:extLst>
              </p:cNvPr>
              <p:cNvGrpSpPr/>
              <p:nvPr/>
            </p:nvGrpSpPr>
            <p:grpSpPr>
              <a:xfrm>
                <a:off x="6125310" y="4733507"/>
                <a:ext cx="1453537" cy="1460094"/>
                <a:chOff x="6125310" y="4733507"/>
                <a:chExt cx="1453537" cy="1460094"/>
              </a:xfrm>
            </p:grpSpPr>
            <p:sp>
              <p:nvSpPr>
                <p:cNvPr id="40" name="Freeform: Shape 39">
                  <a:extLst>
                    <a:ext uri="{FF2B5EF4-FFF2-40B4-BE49-F238E27FC236}">
                      <a16:creationId xmlns:a16="http://schemas.microsoft.com/office/drawing/2014/main" xmlns="" id="{4445DFC2-4992-C0FC-98FC-FDBB6D21B4D9}"/>
                    </a:ext>
                  </a:extLst>
                </p:cNvPr>
                <p:cNvSpPr/>
                <p:nvPr/>
              </p:nvSpPr>
              <p:spPr>
                <a:xfrm>
                  <a:off x="6919495" y="4733507"/>
                  <a:ext cx="80612" cy="788500"/>
                </a:xfrm>
                <a:custGeom>
                  <a:avLst/>
                  <a:gdLst>
                    <a:gd name="connsiteX0" fmla="*/ 47935 w 95868"/>
                    <a:gd name="connsiteY0" fmla="*/ 0 h 937722"/>
                    <a:gd name="connsiteX1" fmla="*/ 95869 w 95868"/>
                    <a:gd name="connsiteY1" fmla="*/ 47934 h 937722"/>
                    <a:gd name="connsiteX2" fmla="*/ 61162 w 95868"/>
                    <a:gd name="connsiteY2" fmla="*/ 94014 h 937722"/>
                    <a:gd name="connsiteX3" fmla="*/ 61162 w 95868"/>
                    <a:gd name="connsiteY3" fmla="*/ 843708 h 937722"/>
                    <a:gd name="connsiteX4" fmla="*/ 95869 w 95868"/>
                    <a:gd name="connsiteY4" fmla="*/ 889787 h 937722"/>
                    <a:gd name="connsiteX5" fmla="*/ 47935 w 95868"/>
                    <a:gd name="connsiteY5" fmla="*/ 937722 h 937722"/>
                    <a:gd name="connsiteX6" fmla="*/ 0 w 95868"/>
                    <a:gd name="connsiteY6" fmla="*/ 889787 h 937722"/>
                    <a:gd name="connsiteX7" fmla="*/ 34680 w 95868"/>
                    <a:gd name="connsiteY7" fmla="*/ 843708 h 937722"/>
                    <a:gd name="connsiteX8" fmla="*/ 34680 w 95868"/>
                    <a:gd name="connsiteY8" fmla="*/ 94014 h 937722"/>
                    <a:gd name="connsiteX9" fmla="*/ 0 w 95868"/>
                    <a:gd name="connsiteY9" fmla="*/ 47934 h 937722"/>
                    <a:gd name="connsiteX10" fmla="*/ 47935 w 95868"/>
                    <a:gd name="connsiteY10" fmla="*/ 0 h 937722"/>
                    <a:gd name="connsiteX11" fmla="*/ 47935 w 95868"/>
                    <a:gd name="connsiteY11" fmla="*/ 0 h 9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868" h="937722">
                      <a:moveTo>
                        <a:pt x="47935" y="0"/>
                      </a:moveTo>
                      <a:cubicBezTo>
                        <a:pt x="74415" y="0"/>
                        <a:pt x="95869" y="23766"/>
                        <a:pt x="95869" y="47934"/>
                      </a:cubicBezTo>
                      <a:cubicBezTo>
                        <a:pt x="95869" y="72103"/>
                        <a:pt x="81217" y="88261"/>
                        <a:pt x="61162" y="94014"/>
                      </a:cubicBezTo>
                      <a:lnTo>
                        <a:pt x="61162" y="843708"/>
                      </a:lnTo>
                      <a:cubicBezTo>
                        <a:pt x="81217" y="849461"/>
                        <a:pt x="95869" y="865592"/>
                        <a:pt x="95869" y="889787"/>
                      </a:cubicBezTo>
                      <a:cubicBezTo>
                        <a:pt x="95869" y="913983"/>
                        <a:pt x="74415" y="937722"/>
                        <a:pt x="47935" y="937722"/>
                      </a:cubicBezTo>
                      <a:cubicBezTo>
                        <a:pt x="21454" y="937722"/>
                        <a:pt x="0" y="913956"/>
                        <a:pt x="0" y="889787"/>
                      </a:cubicBezTo>
                      <a:cubicBezTo>
                        <a:pt x="0" y="865618"/>
                        <a:pt x="14652" y="849461"/>
                        <a:pt x="34680" y="843708"/>
                      </a:cubicBezTo>
                      <a:lnTo>
                        <a:pt x="34680" y="94014"/>
                      </a:lnTo>
                      <a:cubicBezTo>
                        <a:pt x="14652" y="88261"/>
                        <a:pt x="0" y="69818"/>
                        <a:pt x="0" y="47934"/>
                      </a:cubicBezTo>
                      <a:cubicBezTo>
                        <a:pt x="0" y="21454"/>
                        <a:pt x="21454" y="0"/>
                        <a:pt x="47935" y="0"/>
                      </a:cubicBezTo>
                      <a:lnTo>
                        <a:pt x="47935" y="0"/>
                      </a:lnTo>
                      <a:close/>
                    </a:path>
                  </a:pathLst>
                </a:custGeom>
                <a:solidFill>
                  <a:srgbClr val="116569"/>
                </a:solidFill>
                <a:ln w="2688" cap="flat">
                  <a:noFill/>
                  <a:prstDash val="solid"/>
                  <a:miter/>
                </a:ln>
              </p:spPr>
              <p:txBody>
                <a:bodyPr rtlCol="0" anchor="ctr"/>
                <a:lstStyle/>
                <a:p>
                  <a:endParaRPr lang="en-US" dirty="0"/>
                </a:p>
              </p:txBody>
            </p:sp>
            <p:sp>
              <p:nvSpPr>
                <p:cNvPr id="41" name="TextBox 40">
                  <a:extLst>
                    <a:ext uri="{FF2B5EF4-FFF2-40B4-BE49-F238E27FC236}">
                      <a16:creationId xmlns:a16="http://schemas.microsoft.com/office/drawing/2014/main" xmlns="" id="{985DBC29-178A-3A4C-C02E-25E930D5CC95}"/>
                    </a:ext>
                  </a:extLst>
                </p:cNvPr>
                <p:cNvSpPr txBox="1"/>
                <p:nvPr/>
              </p:nvSpPr>
              <p:spPr>
                <a:xfrm>
                  <a:off x="6125310" y="5690386"/>
                  <a:ext cx="1453537" cy="503215"/>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pic>
          <p:nvPicPr>
            <p:cNvPr id="50" name="Picture 49">
              <a:extLst>
                <a:ext uri="{FF2B5EF4-FFF2-40B4-BE49-F238E27FC236}">
                  <a16:creationId xmlns:a16="http://schemas.microsoft.com/office/drawing/2014/main" xmlns="" id="{F306461A-8BC6-32EB-9CD0-56C1CCEB4A76}"/>
                </a:ext>
              </a:extLst>
            </p:cNvPr>
            <p:cNvPicPr>
              <a:picLocks noChangeAspect="1"/>
            </p:cNvPicPr>
            <p:nvPr/>
          </p:nvPicPr>
          <p:blipFill>
            <a:blip r:embed="rId5">
              <a:lum bright="70000" contrast="-70000"/>
            </a:blip>
            <a:stretch>
              <a:fillRect/>
            </a:stretch>
          </p:blipFill>
          <p:spPr>
            <a:xfrm>
              <a:off x="6537971" y="2923993"/>
              <a:ext cx="749974" cy="749974"/>
            </a:xfrm>
            <a:prstGeom prst="rect">
              <a:avLst/>
            </a:prstGeom>
          </p:spPr>
        </p:pic>
      </p:grpSp>
      <p:grpSp>
        <p:nvGrpSpPr>
          <p:cNvPr id="55" name="Group 54">
            <a:extLst>
              <a:ext uri="{FF2B5EF4-FFF2-40B4-BE49-F238E27FC236}">
                <a16:creationId xmlns:a16="http://schemas.microsoft.com/office/drawing/2014/main" xmlns="" id="{DFB9E9B3-EB20-7436-E718-742D688F58AB}"/>
              </a:ext>
            </a:extLst>
          </p:cNvPr>
          <p:cNvGrpSpPr/>
          <p:nvPr/>
        </p:nvGrpSpPr>
        <p:grpSpPr>
          <a:xfrm>
            <a:off x="4416650" y="2344208"/>
            <a:ext cx="1981897" cy="4052540"/>
            <a:chOff x="4416650" y="2344208"/>
            <a:chExt cx="1981897" cy="4052540"/>
          </a:xfrm>
        </p:grpSpPr>
        <p:grpSp>
          <p:nvGrpSpPr>
            <p:cNvPr id="33" name="Group 32">
              <a:extLst>
                <a:ext uri="{FF2B5EF4-FFF2-40B4-BE49-F238E27FC236}">
                  <a16:creationId xmlns:a16="http://schemas.microsoft.com/office/drawing/2014/main" xmlns="" id="{EE65BD36-2E51-CB8E-A5C2-14BF39E3355A}"/>
                </a:ext>
              </a:extLst>
            </p:cNvPr>
            <p:cNvGrpSpPr/>
            <p:nvPr/>
          </p:nvGrpSpPr>
          <p:grpSpPr>
            <a:xfrm>
              <a:off x="4416650" y="2344208"/>
              <a:ext cx="1981897" cy="4052540"/>
              <a:chOff x="4514299" y="2550145"/>
              <a:chExt cx="1981897" cy="4052540"/>
            </a:xfrm>
          </p:grpSpPr>
          <p:sp>
            <p:nvSpPr>
              <p:cNvPr id="34" name="Freeform: Shape 33">
                <a:extLst>
                  <a:ext uri="{FF2B5EF4-FFF2-40B4-BE49-F238E27FC236}">
                    <a16:creationId xmlns:a16="http://schemas.microsoft.com/office/drawing/2014/main" xmlns="" id="{CAA4A42A-B1BA-F571-443E-C765EC3E2991}"/>
                  </a:ext>
                </a:extLst>
              </p:cNvPr>
              <p:cNvSpPr/>
              <p:nvPr/>
            </p:nvSpPr>
            <p:spPr>
              <a:xfrm>
                <a:off x="4514299" y="2550145"/>
                <a:ext cx="1981897" cy="1836201"/>
              </a:xfrm>
              <a:custGeom>
                <a:avLst/>
                <a:gdLst>
                  <a:gd name="connsiteX0" fmla="*/ 0 w 2356967"/>
                  <a:gd name="connsiteY0" fmla="*/ 1091849 h 2183698"/>
                  <a:gd name="connsiteX1" fmla="*/ 1091849 w 2356967"/>
                  <a:gd name="connsiteY1" fmla="*/ 0 h 2183698"/>
                  <a:gd name="connsiteX2" fmla="*/ 2151922 w 2356967"/>
                  <a:gd name="connsiteY2" fmla="*/ 829621 h 2183698"/>
                  <a:gd name="connsiteX3" fmla="*/ 2356968 w 2356967"/>
                  <a:gd name="connsiteY3" fmla="*/ 1091849 h 2183698"/>
                  <a:gd name="connsiteX4" fmla="*/ 2151922 w 2356967"/>
                  <a:gd name="connsiteY4" fmla="*/ 1354078 h 2183698"/>
                  <a:gd name="connsiteX5" fmla="*/ 1091849 w 2356967"/>
                  <a:gd name="connsiteY5" fmla="*/ 2183699 h 2183698"/>
                  <a:gd name="connsiteX6" fmla="*/ 0 w 2356967"/>
                  <a:gd name="connsiteY6" fmla="*/ 1091849 h 2183698"/>
                  <a:gd name="connsiteX7" fmla="*/ 0 w 2356967"/>
                  <a:gd name="connsiteY7" fmla="*/ 1091849 h 21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6967" h="2183698">
                    <a:moveTo>
                      <a:pt x="0" y="1091849"/>
                    </a:moveTo>
                    <a:cubicBezTo>
                      <a:pt x="0" y="488836"/>
                      <a:pt x="488836" y="0"/>
                      <a:pt x="1091849" y="0"/>
                    </a:cubicBezTo>
                    <a:cubicBezTo>
                      <a:pt x="1604478" y="0"/>
                      <a:pt x="2034465" y="353286"/>
                      <a:pt x="2151922" y="829621"/>
                    </a:cubicBezTo>
                    <a:lnTo>
                      <a:pt x="2356968" y="1091849"/>
                    </a:lnTo>
                    <a:lnTo>
                      <a:pt x="2151922" y="1354078"/>
                    </a:lnTo>
                    <a:cubicBezTo>
                      <a:pt x="2034492" y="1830413"/>
                      <a:pt x="1604478" y="2183699"/>
                      <a:pt x="1091849" y="2183699"/>
                    </a:cubicBezTo>
                    <a:cubicBezTo>
                      <a:pt x="488836" y="2183699"/>
                      <a:pt x="0" y="1694863"/>
                      <a:pt x="0" y="1091849"/>
                    </a:cubicBezTo>
                    <a:lnTo>
                      <a:pt x="0" y="1091849"/>
                    </a:lnTo>
                    <a:close/>
                  </a:path>
                </a:pathLst>
              </a:custGeom>
              <a:solidFill>
                <a:srgbClr val="168489"/>
              </a:solidFill>
              <a:ln w="2688"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xmlns="" id="{3FDAE3D2-06F7-211C-6682-5EA8EB6E9208}"/>
                  </a:ext>
                </a:extLst>
              </p:cNvPr>
              <p:cNvSpPr/>
              <p:nvPr/>
            </p:nvSpPr>
            <p:spPr>
              <a:xfrm>
                <a:off x="5387210" y="4733507"/>
                <a:ext cx="80613" cy="788500"/>
              </a:xfrm>
              <a:custGeom>
                <a:avLst/>
                <a:gdLst>
                  <a:gd name="connsiteX0" fmla="*/ 47935 w 95869"/>
                  <a:gd name="connsiteY0" fmla="*/ 0 h 937722"/>
                  <a:gd name="connsiteX1" fmla="*/ 95869 w 95869"/>
                  <a:gd name="connsiteY1" fmla="*/ 47934 h 937722"/>
                  <a:gd name="connsiteX2" fmla="*/ 61189 w 95869"/>
                  <a:gd name="connsiteY2" fmla="*/ 94014 h 937722"/>
                  <a:gd name="connsiteX3" fmla="*/ 61189 w 95869"/>
                  <a:gd name="connsiteY3" fmla="*/ 843708 h 937722"/>
                  <a:gd name="connsiteX4" fmla="*/ 95869 w 95869"/>
                  <a:gd name="connsiteY4" fmla="*/ 889787 h 937722"/>
                  <a:gd name="connsiteX5" fmla="*/ 47935 w 95869"/>
                  <a:gd name="connsiteY5" fmla="*/ 937722 h 937722"/>
                  <a:gd name="connsiteX6" fmla="*/ 0 w 95869"/>
                  <a:gd name="connsiteY6" fmla="*/ 889787 h 937722"/>
                  <a:gd name="connsiteX7" fmla="*/ 34681 w 95869"/>
                  <a:gd name="connsiteY7" fmla="*/ 843708 h 937722"/>
                  <a:gd name="connsiteX8" fmla="*/ 34681 w 95869"/>
                  <a:gd name="connsiteY8" fmla="*/ 94014 h 937722"/>
                  <a:gd name="connsiteX9" fmla="*/ 0 w 95869"/>
                  <a:gd name="connsiteY9" fmla="*/ 47934 h 937722"/>
                  <a:gd name="connsiteX10" fmla="*/ 47935 w 95869"/>
                  <a:gd name="connsiteY10" fmla="*/ 0 h 937722"/>
                  <a:gd name="connsiteX11" fmla="*/ 47935 w 95869"/>
                  <a:gd name="connsiteY11" fmla="*/ 0 h 9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869" h="937722">
                    <a:moveTo>
                      <a:pt x="47935" y="0"/>
                    </a:moveTo>
                    <a:cubicBezTo>
                      <a:pt x="74416" y="0"/>
                      <a:pt x="95869" y="23766"/>
                      <a:pt x="95869" y="47934"/>
                    </a:cubicBezTo>
                    <a:cubicBezTo>
                      <a:pt x="95869" y="72103"/>
                      <a:pt x="81217" y="88261"/>
                      <a:pt x="61189" y="94014"/>
                    </a:cubicBezTo>
                    <a:lnTo>
                      <a:pt x="61189" y="843708"/>
                    </a:lnTo>
                    <a:cubicBezTo>
                      <a:pt x="81217" y="849461"/>
                      <a:pt x="95869" y="865592"/>
                      <a:pt x="95869" y="889787"/>
                    </a:cubicBezTo>
                    <a:cubicBezTo>
                      <a:pt x="95869" y="913983"/>
                      <a:pt x="74416" y="937722"/>
                      <a:pt x="47935" y="937722"/>
                    </a:cubicBezTo>
                    <a:cubicBezTo>
                      <a:pt x="21454" y="937722"/>
                      <a:pt x="0" y="913956"/>
                      <a:pt x="0" y="889787"/>
                    </a:cubicBezTo>
                    <a:cubicBezTo>
                      <a:pt x="0" y="865618"/>
                      <a:pt x="14652" y="849461"/>
                      <a:pt x="34681" y="843708"/>
                    </a:cubicBezTo>
                    <a:lnTo>
                      <a:pt x="34681" y="94014"/>
                    </a:lnTo>
                    <a:cubicBezTo>
                      <a:pt x="14652" y="88261"/>
                      <a:pt x="0" y="69818"/>
                      <a:pt x="0" y="47934"/>
                    </a:cubicBezTo>
                    <a:cubicBezTo>
                      <a:pt x="0" y="21454"/>
                      <a:pt x="21454" y="0"/>
                      <a:pt x="47935" y="0"/>
                    </a:cubicBezTo>
                    <a:lnTo>
                      <a:pt x="47935" y="0"/>
                    </a:lnTo>
                    <a:close/>
                  </a:path>
                </a:pathLst>
              </a:custGeom>
              <a:solidFill>
                <a:srgbClr val="116569"/>
              </a:solidFill>
              <a:ln w="2688" cap="flat">
                <a:noFill/>
                <a:prstDash val="solid"/>
                <a:miter/>
              </a:ln>
            </p:spPr>
            <p:txBody>
              <a:bodyPr rtlCol="0" anchor="ctr"/>
              <a:lstStyle/>
              <a:p>
                <a:endParaRPr lang="en-US" dirty="0"/>
              </a:p>
            </p:txBody>
          </p:sp>
          <p:sp>
            <p:nvSpPr>
              <p:cNvPr id="36" name="TextBox 35">
                <a:extLst>
                  <a:ext uri="{FF2B5EF4-FFF2-40B4-BE49-F238E27FC236}">
                    <a16:creationId xmlns:a16="http://schemas.microsoft.com/office/drawing/2014/main" xmlns="" id="{39023501-518D-BE86-1E49-D42C6C939CC4}"/>
                  </a:ext>
                </a:extLst>
              </p:cNvPr>
              <p:cNvSpPr txBox="1"/>
              <p:nvPr/>
            </p:nvSpPr>
            <p:spPr>
              <a:xfrm>
                <a:off x="4614897" y="5674739"/>
                <a:ext cx="1453537" cy="927946"/>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جذب الاستثمارات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1" name="Picture 50">
              <a:extLst>
                <a:ext uri="{FF2B5EF4-FFF2-40B4-BE49-F238E27FC236}">
                  <a16:creationId xmlns:a16="http://schemas.microsoft.com/office/drawing/2014/main" xmlns="" id="{68A69FBA-1B93-AEE6-4009-1600FDBA4BE1}"/>
                </a:ext>
              </a:extLst>
            </p:cNvPr>
            <p:cNvPicPr>
              <a:picLocks noChangeAspect="1"/>
            </p:cNvPicPr>
            <p:nvPr/>
          </p:nvPicPr>
          <p:blipFill>
            <a:blip r:embed="rId6">
              <a:biLevel thresh="25000"/>
            </a:blip>
            <a:stretch>
              <a:fillRect/>
            </a:stretch>
          </p:blipFill>
          <p:spPr>
            <a:xfrm>
              <a:off x="4826278" y="2753652"/>
              <a:ext cx="1066892" cy="1066892"/>
            </a:xfrm>
            <a:prstGeom prst="rect">
              <a:avLst/>
            </a:prstGeom>
          </p:spPr>
        </p:pic>
      </p:grpSp>
      <p:sp>
        <p:nvSpPr>
          <p:cNvPr id="58" name="مستطيل 2"/>
          <p:cNvSpPr/>
          <p:nvPr/>
        </p:nvSpPr>
        <p:spPr>
          <a:xfrm>
            <a:off x="-37698" y="2028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2715567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par>
                                <p:cTn id="31" presetID="16" presetClass="entr" presetSubtype="21"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1000"/>
                                        <p:tgtEl>
                                          <p:spTgt spid="57"/>
                                        </p:tgtEl>
                                      </p:cBhvr>
                                    </p:animEffect>
                                    <p:anim calcmode="lin" valueType="num">
                                      <p:cBhvr>
                                        <p:cTn id="46" dur="1000" fill="hold"/>
                                        <p:tgtEl>
                                          <p:spTgt spid="57"/>
                                        </p:tgtEl>
                                        <p:attrNameLst>
                                          <p:attrName>ppt_x</p:attrName>
                                        </p:attrNameLst>
                                      </p:cBhvr>
                                      <p:tavLst>
                                        <p:tav tm="0">
                                          <p:val>
                                            <p:strVal val="#ppt_x"/>
                                          </p:val>
                                        </p:tav>
                                        <p:tav tm="100000">
                                          <p:val>
                                            <p:strVal val="#ppt_x"/>
                                          </p:val>
                                        </p:tav>
                                      </p:tavLst>
                                    </p:anim>
                                    <p:anim calcmode="lin" valueType="num">
                                      <p:cBhvr>
                                        <p:cTn id="47"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2" name="TextBox 11">
            <a:extLst>
              <a:ext uri="{FF2B5EF4-FFF2-40B4-BE49-F238E27FC236}">
                <a16:creationId xmlns:a16="http://schemas.microsoft.com/office/drawing/2014/main" xmlns="" id="{088DB1AD-9889-C619-6AF3-059E3F0B2BF2}"/>
              </a:ext>
            </a:extLst>
          </p:cNvPr>
          <p:cNvSpPr txBox="1"/>
          <p:nvPr/>
        </p:nvSpPr>
        <p:spPr>
          <a:xfrm>
            <a:off x="2647507" y="2678697"/>
            <a:ext cx="8540589" cy="600164"/>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أنظمة إدارة الجودة</a:t>
            </a:r>
            <a:r>
              <a:rPr lang="ar-SA" sz="2400" dirty="0">
                <a:solidFill>
                  <a:srgbClr val="000000"/>
                </a:solidFill>
                <a:ea typeface="Calibri" panose="020F0502020204030204" pitchFamily="34" charset="0"/>
                <a:cs typeface="Sakkal Majalla" panose="02000000000000000000" pitchFamily="2" charset="-78"/>
              </a:rPr>
              <a:t>: مثل</a:t>
            </a:r>
            <a:r>
              <a:rPr lang="en-US" sz="2400" dirty="0">
                <a:solidFill>
                  <a:srgbClr val="000000"/>
                </a:solidFill>
                <a:ea typeface="Calibri" panose="020F0502020204030204" pitchFamily="34" charset="0"/>
                <a:cs typeface="Sakkal Majalla" panose="02000000000000000000" pitchFamily="2" charset="-78"/>
              </a:rPr>
              <a:t> ISO 9001</a:t>
            </a:r>
            <a:r>
              <a:rPr lang="ar-SA" sz="2400" dirty="0">
                <a:solidFill>
                  <a:srgbClr val="000000"/>
                </a:solidFill>
                <a:ea typeface="Calibri" panose="020F0502020204030204" pitchFamily="34" charset="0"/>
                <a:cs typeface="Sakkal Majalla" panose="02000000000000000000" pitchFamily="2" charset="-78"/>
              </a:rPr>
              <a:t>، لضمان تطبيق معايير الجودة في العمليات الرقمية</a:t>
            </a:r>
            <a:r>
              <a:rPr lang="en-US" sz="2400" dirty="0">
                <a:solidFill>
                  <a:srgbClr val="000000"/>
                </a:solidFill>
                <a:ea typeface="Calibri" panose="020F0502020204030204" pitchFamily="34" charset="0"/>
                <a:cs typeface="Sakkal Majalla" panose="02000000000000000000" pitchFamily="2" charset="-78"/>
              </a:rPr>
              <a:t>.</a:t>
            </a:r>
          </a:p>
        </p:txBody>
      </p:sp>
      <p:sp>
        <p:nvSpPr>
          <p:cNvPr id="13" name="TextBox 12">
            <a:extLst>
              <a:ext uri="{FF2B5EF4-FFF2-40B4-BE49-F238E27FC236}">
                <a16:creationId xmlns:a16="http://schemas.microsoft.com/office/drawing/2014/main" xmlns="" id="{C64DCEC0-A214-74CF-1B79-13DA06BC4829}"/>
              </a:ext>
            </a:extLst>
          </p:cNvPr>
          <p:cNvSpPr txBox="1"/>
          <p:nvPr/>
        </p:nvSpPr>
        <p:spPr>
          <a:xfrm>
            <a:off x="2339163" y="3506267"/>
            <a:ext cx="8802154" cy="600164"/>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منهجيات الأجايل</a:t>
            </a:r>
            <a:r>
              <a:rPr lang="en-US" sz="2400" dirty="0">
                <a:solidFill>
                  <a:srgbClr val="168489"/>
                </a:solidFill>
                <a:ea typeface="Calibri" panose="020F0502020204030204" pitchFamily="34" charset="0"/>
                <a:cs typeface="Sakkal Majalla" panose="02000000000000000000" pitchFamily="2" charset="-78"/>
              </a:rPr>
              <a:t> (Agile): </a:t>
            </a:r>
            <a:r>
              <a:rPr lang="ar-SA" sz="2400" dirty="0">
                <a:solidFill>
                  <a:srgbClr val="000000"/>
                </a:solidFill>
                <a:ea typeface="Calibri" panose="020F0502020204030204" pitchFamily="34" charset="0"/>
                <a:cs typeface="Sakkal Majalla" panose="02000000000000000000" pitchFamily="2" charset="-78"/>
              </a:rPr>
              <a:t>لتطبيق عمليات تطوير مرنة وسريعة</a:t>
            </a:r>
            <a:r>
              <a:rPr lang="en-US" sz="2400" dirty="0">
                <a:solidFill>
                  <a:srgbClr val="000000"/>
                </a:solidFill>
                <a:ea typeface="Calibri" panose="020F0502020204030204" pitchFamily="34" charset="0"/>
                <a:cs typeface="Sakkal Majalla" panose="02000000000000000000" pitchFamily="2" charset="-78"/>
              </a:rPr>
              <a:t>.</a:t>
            </a:r>
          </a:p>
        </p:txBody>
      </p:sp>
      <p:sp>
        <p:nvSpPr>
          <p:cNvPr id="15" name="TextBox 14">
            <a:extLst>
              <a:ext uri="{FF2B5EF4-FFF2-40B4-BE49-F238E27FC236}">
                <a16:creationId xmlns:a16="http://schemas.microsoft.com/office/drawing/2014/main" xmlns="" id="{7F1BA431-5CB4-9717-CFC4-5D4DD0B75497}"/>
              </a:ext>
            </a:extLst>
          </p:cNvPr>
          <p:cNvSpPr txBox="1"/>
          <p:nvPr/>
        </p:nvSpPr>
        <p:spPr>
          <a:xfrm>
            <a:off x="5065559" y="4333838"/>
            <a:ext cx="6101254" cy="600164"/>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لوحات التحكم الرقمية</a:t>
            </a:r>
            <a:r>
              <a:rPr lang="ar-SA" sz="2400" dirty="0">
                <a:solidFill>
                  <a:srgbClr val="000000"/>
                </a:solidFill>
                <a:ea typeface="Calibri" panose="020F0502020204030204" pitchFamily="34" charset="0"/>
                <a:cs typeface="Sakkal Majalla" panose="02000000000000000000" pitchFamily="2" charset="-78"/>
              </a:rPr>
              <a:t>: لمراقبة الأداء وتتبع التقدم بشكل مستمر</a:t>
            </a:r>
            <a:r>
              <a:rPr lang="en-US" sz="2400" dirty="0">
                <a:solidFill>
                  <a:srgbClr val="000000"/>
                </a:solidFill>
                <a:ea typeface="Calibri" panose="020F0502020204030204" pitchFamily="34" charset="0"/>
                <a:cs typeface="Sakkal Majalla" panose="02000000000000000000" pitchFamily="2" charset="-78"/>
              </a:rPr>
              <a:t>.</a:t>
            </a:r>
          </a:p>
        </p:txBody>
      </p:sp>
      <p:pic>
        <p:nvPicPr>
          <p:cNvPr id="19" name="Picture 18">
            <a:extLst>
              <a:ext uri="{FF2B5EF4-FFF2-40B4-BE49-F238E27FC236}">
                <a16:creationId xmlns:a16="http://schemas.microsoft.com/office/drawing/2014/main" xmlns="" id="{18C20B9A-9BA6-8553-8BD4-33267A044521}"/>
              </a:ext>
            </a:extLst>
          </p:cNvPr>
          <p:cNvPicPr>
            <a:picLocks noChangeAspect="1"/>
          </p:cNvPicPr>
          <p:nvPr/>
        </p:nvPicPr>
        <p:blipFill>
          <a:blip r:embed="rId4"/>
          <a:stretch>
            <a:fillRect/>
          </a:stretch>
        </p:blipFill>
        <p:spPr>
          <a:xfrm>
            <a:off x="951137" y="3503548"/>
            <a:ext cx="3648287" cy="2841942"/>
          </a:xfrm>
          <a:prstGeom prst="rect">
            <a:avLst/>
          </a:prstGeom>
        </p:spPr>
      </p:pic>
      <p:sp>
        <p:nvSpPr>
          <p:cNvPr id="18"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913789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C903A6F2-6103-18CA-5725-72B848144940}"/>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916" b="96835" l="9948" r="89878">
                        <a14:foregroundMark x1="58813" y1="94515" x2="58813" y2="94515"/>
                        <a14:foregroundMark x1="78534" y1="96835" x2="79058" y2="93460"/>
                        <a14:foregroundMark x1="25480" y1="58650" x2="25480" y2="58650"/>
                        <a14:foregroundMark x1="22688" y1="41139" x2="22688" y2="41139"/>
                        <a14:foregroundMark x1="27225" y1="25738" x2="27225" y2="25738"/>
                        <a14:foregroundMark x1="55323" y1="12447" x2="55323" y2="12447"/>
                        <a14:foregroundMark x1="57417" y1="13924" x2="57417" y2="13924"/>
                        <a14:foregroundMark x1="68237" y1="24895" x2="68237" y2="24895"/>
                        <a14:foregroundMark x1="34904" y1="12869" x2="34904" y2="12869"/>
                        <a14:foregroundMark x1="32984" y1="12869" x2="32984" y2="12869"/>
                        <a14:foregroundMark x1="31414" y1="12869" x2="31414" y2="12869"/>
                      </a14:backgroundRemoval>
                    </a14:imgEffect>
                  </a14:imgLayer>
                </a14:imgProps>
              </a:ext>
            </a:extLst>
          </a:blip>
          <a:stretch>
            <a:fillRect/>
          </a:stretch>
        </p:blipFill>
        <p:spPr>
          <a:xfrm>
            <a:off x="191901" y="3575158"/>
            <a:ext cx="3721657" cy="3078648"/>
          </a:xfrm>
          <a:prstGeom prst="rect">
            <a:avLst/>
          </a:prstGeom>
        </p:spPr>
      </p:pic>
      <p:grpSp>
        <p:nvGrpSpPr>
          <p:cNvPr id="2" name="Group 1">
            <a:extLst>
              <a:ext uri="{FF2B5EF4-FFF2-40B4-BE49-F238E27FC236}">
                <a16:creationId xmlns:a16="http://schemas.microsoft.com/office/drawing/2014/main" xmlns="" id="{B8172B84-B458-0375-8C95-A027C9A4AC58}"/>
              </a:ext>
            </a:extLst>
          </p:cNvPr>
          <p:cNvGrpSpPr/>
          <p:nvPr/>
        </p:nvGrpSpPr>
        <p:grpSpPr>
          <a:xfrm>
            <a:off x="2164885" y="689347"/>
            <a:ext cx="7862230" cy="954513"/>
            <a:chOff x="2164885" y="533435"/>
            <a:chExt cx="7862230"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164885" y="533435"/>
              <a:ext cx="78622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مستقبل الحوكمة في ظل التطورات التكنولوجية المتسارعة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xmlns="" id="{5609D1AA-B3D6-B4C8-2D5D-523E843D342D}"/>
              </a:ext>
            </a:extLst>
          </p:cNvPr>
          <p:cNvSpPr txBox="1"/>
          <p:nvPr/>
        </p:nvSpPr>
        <p:spPr>
          <a:xfrm>
            <a:off x="2397211" y="2444079"/>
            <a:ext cx="8644098" cy="2262158"/>
          </a:xfrm>
          <a:prstGeom prst="rect">
            <a:avLst/>
          </a:prstGeom>
          <a:noFill/>
        </p:spPr>
        <p:txBody>
          <a:bodyPr wrap="square">
            <a:spAutoFit/>
          </a:bodyPr>
          <a:lstStyle/>
          <a:p>
            <a:pPr marL="342900" lvl="0" indent="-342900" algn="r" rtl="1">
              <a:lnSpc>
                <a:spcPct val="150000"/>
              </a:lnSpc>
              <a:spcAft>
                <a:spcPts val="800"/>
              </a:spcAft>
              <a:buSzPct val="150000"/>
              <a:buBlip>
                <a:blip r:embed="rId4"/>
              </a:buBlip>
            </a:pPr>
            <a:r>
              <a:rPr lang="ar-SA" sz="2400" dirty="0">
                <a:solidFill>
                  <a:srgbClr val="000000"/>
                </a:solidFill>
                <a:ea typeface="Calibri" panose="020F0502020204030204" pitchFamily="34" charset="0"/>
                <a:cs typeface="Sakkal Majalla" panose="02000000000000000000" pitchFamily="2" charset="-78"/>
              </a:rPr>
              <a:t>يشهد العالم تطوراً تكنولوجياً متسارعاً يؤثر على مختلف جوانب الحياة، بما في ذلك الحوكمة. تلعب التقنيات الحديثة دوراً محورياً في تشكيل مستقبل الحوكمة، مما يتطلب من المؤسسات والدول التكيف مع هذه التغيرات لتعزيز الكفاءة والشفافية. وفيما يلي سنستعرض تأثير هذه التطورات على الحوكمة وكيفية الاستفادة منها</a:t>
            </a:r>
            <a:r>
              <a:rPr lang="en-US" sz="2400" dirty="0">
                <a:solidFill>
                  <a:srgbClr val="000000"/>
                </a:solidFill>
                <a:ea typeface="Calibri" panose="020F0502020204030204" pitchFamily="34" charset="0"/>
                <a:cs typeface="Sakkal Majalla" panose="02000000000000000000" pitchFamily="2" charset="-78"/>
              </a:rPr>
              <a:t>.</a:t>
            </a:r>
          </a:p>
        </p:txBody>
      </p:sp>
      <p:sp>
        <p:nvSpPr>
          <p:cNvPr id="16"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
        <p:nvSpPr>
          <p:cNvPr id="17" name="مستطيل 2"/>
          <p:cNvSpPr/>
          <p:nvPr/>
        </p:nvSpPr>
        <p:spPr>
          <a:xfrm>
            <a:off x="77423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4221454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164885" y="689347"/>
            <a:ext cx="7862230" cy="954513"/>
            <a:chOff x="2164885" y="533435"/>
            <a:chExt cx="7862230"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164885" y="533435"/>
              <a:ext cx="78622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تأثير التطورات التكنولوجية على الحوكمة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8" name="Rectangle 7">
            <a:extLst>
              <a:ext uri="{FF2B5EF4-FFF2-40B4-BE49-F238E27FC236}">
                <a16:creationId xmlns:a16="http://schemas.microsoft.com/office/drawing/2014/main" xmlns="" id="{BFCFCCDF-5633-AC03-6524-D9741F284841}"/>
              </a:ext>
            </a:extLst>
          </p:cNvPr>
          <p:cNvSpPr/>
          <p:nvPr/>
        </p:nvSpPr>
        <p:spPr>
          <a:xfrm>
            <a:off x="1182529" y="2824173"/>
            <a:ext cx="9710200" cy="2318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32" name="Group 31">
            <a:extLst>
              <a:ext uri="{FF2B5EF4-FFF2-40B4-BE49-F238E27FC236}">
                <a16:creationId xmlns:a16="http://schemas.microsoft.com/office/drawing/2014/main" xmlns="" id="{E2862F62-E2FE-0E06-70D0-DFF128CB558B}"/>
              </a:ext>
            </a:extLst>
          </p:cNvPr>
          <p:cNvGrpSpPr/>
          <p:nvPr/>
        </p:nvGrpSpPr>
        <p:grpSpPr>
          <a:xfrm>
            <a:off x="8594804" y="2701222"/>
            <a:ext cx="1851414" cy="2088000"/>
            <a:chOff x="8594804" y="2701222"/>
            <a:chExt cx="1851414" cy="2088000"/>
          </a:xfrm>
        </p:grpSpPr>
        <p:grpSp>
          <p:nvGrpSpPr>
            <p:cNvPr id="10" name="그룹 8">
              <a:extLst>
                <a:ext uri="{FF2B5EF4-FFF2-40B4-BE49-F238E27FC236}">
                  <a16:creationId xmlns:a16="http://schemas.microsoft.com/office/drawing/2014/main" xmlns="" id="{8CFC76A4-0B0F-42AA-59F0-F67C57DCBF54}"/>
                </a:ext>
              </a:extLst>
            </p:cNvPr>
            <p:cNvGrpSpPr/>
            <p:nvPr/>
          </p:nvGrpSpPr>
          <p:grpSpPr>
            <a:xfrm>
              <a:off x="8594804" y="2701222"/>
              <a:ext cx="1851414" cy="2088000"/>
              <a:chOff x="7966616" y="1821070"/>
              <a:chExt cx="1851414" cy="2088000"/>
            </a:xfrm>
            <a:solidFill>
              <a:srgbClr val="168489"/>
            </a:solidFill>
          </p:grpSpPr>
          <p:sp>
            <p:nvSpPr>
              <p:cNvPr id="11" name="Rounded Rectangle 14">
                <a:extLst>
                  <a:ext uri="{FF2B5EF4-FFF2-40B4-BE49-F238E27FC236}">
                    <a16:creationId xmlns:a16="http://schemas.microsoft.com/office/drawing/2014/main" xmlns="" id="{7D1DD852-FBF2-E5D9-C97F-D72C22FD9635}"/>
                  </a:ext>
                </a:extLst>
              </p:cNvPr>
              <p:cNvSpPr/>
              <p:nvPr/>
            </p:nvSpPr>
            <p:spPr>
              <a:xfrm rot="5400000">
                <a:off x="8036609" y="1759520"/>
                <a:ext cx="133445" cy="273432"/>
              </a:xfrm>
              <a:custGeom>
                <a:avLst/>
                <a:gdLst/>
                <a:ahLst/>
                <a:cxnLst/>
                <a:rect l="l" t="t" r="r" b="b"/>
                <a:pathLst>
                  <a:path w="142312" h="291601">
                    <a:moveTo>
                      <a:pt x="142312" y="0"/>
                    </a:moveTo>
                    <a:lnTo>
                      <a:pt x="142312" y="291601"/>
                    </a:lnTo>
                    <a:cubicBezTo>
                      <a:pt x="63311" y="290095"/>
                      <a:pt x="0" y="225341"/>
                      <a:pt x="0" y="145800"/>
                    </a:cubicBezTo>
                    <a:cubicBezTo>
                      <a:pt x="0" y="66260"/>
                      <a:pt x="63311" y="1506"/>
                      <a:pt x="142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12" name="자유형: 도형 83">
                <a:extLst>
                  <a:ext uri="{FF2B5EF4-FFF2-40B4-BE49-F238E27FC236}">
                    <a16:creationId xmlns:a16="http://schemas.microsoft.com/office/drawing/2014/main" xmlns="" id="{2AB40389-C1D8-DCAC-EF76-95CC44E1341B}"/>
                  </a:ext>
                </a:extLst>
              </p:cNvPr>
              <p:cNvSpPr/>
              <p:nvPr/>
            </p:nvSpPr>
            <p:spPr>
              <a:xfrm flipH="1">
                <a:off x="8103736" y="1821070"/>
                <a:ext cx="1714294" cy="2088000"/>
              </a:xfrm>
              <a:custGeom>
                <a:avLst/>
                <a:gdLst>
                  <a:gd name="connsiteX0" fmla="*/ 1714294 w 1714294"/>
                  <a:gd name="connsiteY0" fmla="*/ 0 h 1905362"/>
                  <a:gd name="connsiteX1" fmla="*/ 131707 w 1714294"/>
                  <a:gd name="connsiteY1" fmla="*/ 8140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0 h 1905362"/>
                  <a:gd name="connsiteX1" fmla="*/ 131707 w 1714294"/>
                  <a:gd name="connsiteY1" fmla="*/ 3116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1908 h 1907270"/>
                  <a:gd name="connsiteX1" fmla="*/ 131707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603196 w 1733743"/>
                  <a:gd name="connsiteY9" fmla="*/ 166045 h 1907270"/>
                  <a:gd name="connsiteX10" fmla="*/ 1733743 w 1733743"/>
                  <a:gd name="connsiteY10" fmla="*/ 1908 h 1907270"/>
                  <a:gd name="connsiteX0" fmla="*/ 1733743 w 1817187"/>
                  <a:gd name="connsiteY0" fmla="*/ 1908 h 1907270"/>
                  <a:gd name="connsiteX1" fmla="*/ 171253 w 1817187"/>
                  <a:gd name="connsiteY1" fmla="*/ 0 h 1907270"/>
                  <a:gd name="connsiteX2" fmla="*/ 23689 w 1817187"/>
                  <a:gd name="connsiteY2" fmla="*/ 212832 h 1907270"/>
                  <a:gd name="connsiteX3" fmla="*/ 19449 w 1817187"/>
                  <a:gd name="connsiteY3" fmla="*/ 212832 h 1907270"/>
                  <a:gd name="connsiteX4" fmla="*/ 19449 w 1817187"/>
                  <a:gd name="connsiteY4" fmla="*/ 1585606 h 1907270"/>
                  <a:gd name="connsiteX5" fmla="*/ 811959 w 1817187"/>
                  <a:gd name="connsiteY5" fmla="*/ 1907270 h 1907270"/>
                  <a:gd name="connsiteX6" fmla="*/ 1604470 w 1817187"/>
                  <a:gd name="connsiteY6" fmla="*/ 1585606 h 1907270"/>
                  <a:gd name="connsiteX7" fmla="*/ 1604470 w 1817187"/>
                  <a:gd name="connsiteY7" fmla="*/ 212832 h 1907270"/>
                  <a:gd name="connsiteX8" fmla="*/ 1603696 w 1817187"/>
                  <a:gd name="connsiteY8" fmla="*/ 212832 h 1907270"/>
                  <a:gd name="connsiteX9" fmla="*/ 1733743 w 1817187"/>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593647 w 1733743"/>
                  <a:gd name="connsiteY8" fmla="*/ 167614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14294 w 1714294"/>
                  <a:gd name="connsiteY0" fmla="*/ 1908 h 1907270"/>
                  <a:gd name="connsiteX1" fmla="*/ 151804 w 1714294"/>
                  <a:gd name="connsiteY1" fmla="*/ 0 h 1907270"/>
                  <a:gd name="connsiteX2" fmla="*/ 4240 w 1714294"/>
                  <a:gd name="connsiteY2" fmla="*/ 212832 h 1907270"/>
                  <a:gd name="connsiteX3" fmla="*/ 0 w 1714294"/>
                  <a:gd name="connsiteY3" fmla="*/ 212832 h 1907270"/>
                  <a:gd name="connsiteX4" fmla="*/ 0 w 1714294"/>
                  <a:gd name="connsiteY4" fmla="*/ 1585606 h 1907270"/>
                  <a:gd name="connsiteX5" fmla="*/ 792510 w 1714294"/>
                  <a:gd name="connsiteY5" fmla="*/ 1907270 h 1907270"/>
                  <a:gd name="connsiteX6" fmla="*/ 1585021 w 1714294"/>
                  <a:gd name="connsiteY6" fmla="*/ 1585606 h 1907270"/>
                  <a:gd name="connsiteX7" fmla="*/ 1585021 w 1714294"/>
                  <a:gd name="connsiteY7" fmla="*/ 212832 h 1907270"/>
                  <a:gd name="connsiteX8" fmla="*/ 1714294 w 1714294"/>
                  <a:gd name="connsiteY8" fmla="*/ 1908 h 1907270"/>
                  <a:gd name="connsiteX0" fmla="*/ 1714294 w 1714294"/>
                  <a:gd name="connsiteY0" fmla="*/ 2010 h 1907372"/>
                  <a:gd name="connsiteX1" fmla="*/ 15180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9318 w 1719318"/>
                  <a:gd name="connsiteY0" fmla="*/ 2010 h 1907372"/>
                  <a:gd name="connsiteX1" fmla="*/ 217118 w 1719318"/>
                  <a:gd name="connsiteY1" fmla="*/ 102 h 1907372"/>
                  <a:gd name="connsiteX2" fmla="*/ 9264 w 1719318"/>
                  <a:gd name="connsiteY2" fmla="*/ 212934 h 1907372"/>
                  <a:gd name="connsiteX3" fmla="*/ 0 w 1719318"/>
                  <a:gd name="connsiteY3" fmla="*/ 152644 h 1907372"/>
                  <a:gd name="connsiteX4" fmla="*/ 5024 w 1719318"/>
                  <a:gd name="connsiteY4" fmla="*/ 1585708 h 1907372"/>
                  <a:gd name="connsiteX5" fmla="*/ 797534 w 1719318"/>
                  <a:gd name="connsiteY5" fmla="*/ 1907372 h 1907372"/>
                  <a:gd name="connsiteX6" fmla="*/ 1590045 w 1719318"/>
                  <a:gd name="connsiteY6" fmla="*/ 1585708 h 1907372"/>
                  <a:gd name="connsiteX7" fmla="*/ 1590045 w 1719318"/>
                  <a:gd name="connsiteY7" fmla="*/ 212934 h 1907372"/>
                  <a:gd name="connsiteX8" fmla="*/ 1719318 w 1719318"/>
                  <a:gd name="connsiteY8" fmla="*/ 2010 h 1907372"/>
                  <a:gd name="connsiteX0" fmla="*/ 1854970 w 1854970"/>
                  <a:gd name="connsiteY0" fmla="*/ 2010 h 1907372"/>
                  <a:gd name="connsiteX1" fmla="*/ 352770 w 1854970"/>
                  <a:gd name="connsiteY1" fmla="*/ 102 h 1907372"/>
                  <a:gd name="connsiteX2" fmla="*/ 144916 w 1854970"/>
                  <a:gd name="connsiteY2" fmla="*/ 212934 h 1907372"/>
                  <a:gd name="connsiteX3" fmla="*/ 0 w 1854970"/>
                  <a:gd name="connsiteY3" fmla="*/ 172741 h 1907372"/>
                  <a:gd name="connsiteX4" fmla="*/ 140676 w 1854970"/>
                  <a:gd name="connsiteY4" fmla="*/ 1585708 h 1907372"/>
                  <a:gd name="connsiteX5" fmla="*/ 933186 w 1854970"/>
                  <a:gd name="connsiteY5" fmla="*/ 1907372 h 1907372"/>
                  <a:gd name="connsiteX6" fmla="*/ 1725697 w 1854970"/>
                  <a:gd name="connsiteY6" fmla="*/ 1585708 h 1907372"/>
                  <a:gd name="connsiteX7" fmla="*/ 1725697 w 1854970"/>
                  <a:gd name="connsiteY7" fmla="*/ 212934 h 1907372"/>
                  <a:gd name="connsiteX8" fmla="*/ 1854970 w 1854970"/>
                  <a:gd name="connsiteY8" fmla="*/ 2010 h 1907372"/>
                  <a:gd name="connsiteX0" fmla="*/ 1854970 w 1854970"/>
                  <a:gd name="connsiteY0" fmla="*/ 2043 h 1907405"/>
                  <a:gd name="connsiteX1" fmla="*/ 352770 w 1854970"/>
                  <a:gd name="connsiteY1" fmla="*/ 135 h 1907405"/>
                  <a:gd name="connsiteX2" fmla="*/ 144916 w 1854970"/>
                  <a:gd name="connsiteY2" fmla="*/ 212967 h 1907405"/>
                  <a:gd name="connsiteX3" fmla="*/ 0 w 1854970"/>
                  <a:gd name="connsiteY3" fmla="*/ 172774 h 1907405"/>
                  <a:gd name="connsiteX4" fmla="*/ 140676 w 1854970"/>
                  <a:gd name="connsiteY4" fmla="*/ 1585741 h 1907405"/>
                  <a:gd name="connsiteX5" fmla="*/ 933186 w 1854970"/>
                  <a:gd name="connsiteY5" fmla="*/ 1907405 h 1907405"/>
                  <a:gd name="connsiteX6" fmla="*/ 1725697 w 1854970"/>
                  <a:gd name="connsiteY6" fmla="*/ 1585741 h 1907405"/>
                  <a:gd name="connsiteX7" fmla="*/ 1725697 w 1854970"/>
                  <a:gd name="connsiteY7" fmla="*/ 212967 h 1907405"/>
                  <a:gd name="connsiteX8" fmla="*/ 1854970 w 1854970"/>
                  <a:gd name="connsiteY8"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294" h="1907376">
                    <a:moveTo>
                      <a:pt x="1714294" y="2014"/>
                    </a:moveTo>
                    <a:lnTo>
                      <a:pt x="212094" y="106"/>
                    </a:lnTo>
                    <a:cubicBezTo>
                      <a:pt x="-22673" y="-4933"/>
                      <a:pt x="4419" y="172442"/>
                      <a:pt x="4240" y="212938"/>
                    </a:cubicBezTo>
                    <a:cubicBezTo>
                      <a:pt x="2827" y="670529"/>
                      <a:pt x="1413" y="1128121"/>
                      <a:pt x="0" y="1585712"/>
                    </a:cubicBezTo>
                    <a:lnTo>
                      <a:pt x="792510" y="1907376"/>
                    </a:lnTo>
                    <a:lnTo>
                      <a:pt x="1585021" y="1585712"/>
                    </a:lnTo>
                    <a:lnTo>
                      <a:pt x="1585021" y="212938"/>
                    </a:lnTo>
                    <a:cubicBezTo>
                      <a:pt x="1587919" y="137605"/>
                      <a:pt x="1570719" y="27105"/>
                      <a:pt x="1714294" y="20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sp>
          <p:nvSpPr>
            <p:cNvPr id="28" name="TextBox 27">
              <a:extLst>
                <a:ext uri="{FF2B5EF4-FFF2-40B4-BE49-F238E27FC236}">
                  <a16:creationId xmlns:a16="http://schemas.microsoft.com/office/drawing/2014/main" xmlns="" id="{183EA139-EC81-F4E7-1E8B-1CCC125B07AA}"/>
                </a:ext>
              </a:extLst>
            </p:cNvPr>
            <p:cNvSpPr txBox="1"/>
            <p:nvPr/>
          </p:nvSpPr>
          <p:spPr>
            <a:xfrm>
              <a:off x="8988128" y="3393266"/>
              <a:ext cx="1400740" cy="703911"/>
            </a:xfrm>
            <a:prstGeom prst="rect">
              <a:avLst/>
            </a:prstGeom>
            <a:noFill/>
          </p:spPr>
          <p:txBody>
            <a:bodyPr wrap="square">
              <a:spAutoFit/>
            </a:bodyPr>
            <a:lstStyle/>
            <a:p>
              <a:pPr algn="ctr" rtl="1">
                <a:lnSpc>
                  <a:spcPct val="115000"/>
                </a:lnSpc>
              </a:pPr>
              <a:r>
                <a:rPr lang="ar-EG"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الذكاء الاصطناعي </a:t>
              </a:r>
              <a:r>
                <a:rPr lang="en-US"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(AI)</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xmlns="" id="{9E88992D-7AD3-762F-E66D-9A4B72F8F01F}"/>
              </a:ext>
            </a:extLst>
          </p:cNvPr>
          <p:cNvGrpSpPr/>
          <p:nvPr/>
        </p:nvGrpSpPr>
        <p:grpSpPr>
          <a:xfrm>
            <a:off x="6310105" y="2701222"/>
            <a:ext cx="1851414" cy="2088000"/>
            <a:chOff x="6310105" y="2701222"/>
            <a:chExt cx="1851414" cy="2088000"/>
          </a:xfrm>
        </p:grpSpPr>
        <p:grpSp>
          <p:nvGrpSpPr>
            <p:cNvPr id="13" name="그룹 8">
              <a:extLst>
                <a:ext uri="{FF2B5EF4-FFF2-40B4-BE49-F238E27FC236}">
                  <a16:creationId xmlns:a16="http://schemas.microsoft.com/office/drawing/2014/main" xmlns="" id="{9666A667-EA98-AF5D-275D-B8BC1348E15B}"/>
                </a:ext>
              </a:extLst>
            </p:cNvPr>
            <p:cNvGrpSpPr/>
            <p:nvPr/>
          </p:nvGrpSpPr>
          <p:grpSpPr>
            <a:xfrm>
              <a:off x="6310105" y="2701222"/>
              <a:ext cx="1851414" cy="2088000"/>
              <a:chOff x="7966616" y="1821070"/>
              <a:chExt cx="1851414" cy="2088000"/>
            </a:xfrm>
            <a:solidFill>
              <a:srgbClr val="9FCFD1"/>
            </a:solidFill>
          </p:grpSpPr>
          <p:sp>
            <p:nvSpPr>
              <p:cNvPr id="14" name="Rounded Rectangle 14">
                <a:extLst>
                  <a:ext uri="{FF2B5EF4-FFF2-40B4-BE49-F238E27FC236}">
                    <a16:creationId xmlns:a16="http://schemas.microsoft.com/office/drawing/2014/main" xmlns="" id="{99565704-CAA2-92EF-AC72-D4616E979881}"/>
                  </a:ext>
                </a:extLst>
              </p:cNvPr>
              <p:cNvSpPr/>
              <p:nvPr/>
            </p:nvSpPr>
            <p:spPr>
              <a:xfrm rot="5400000">
                <a:off x="8036609" y="1759520"/>
                <a:ext cx="133445" cy="273432"/>
              </a:xfrm>
              <a:custGeom>
                <a:avLst/>
                <a:gdLst/>
                <a:ahLst/>
                <a:cxnLst/>
                <a:rect l="l" t="t" r="r" b="b"/>
                <a:pathLst>
                  <a:path w="142312" h="291601">
                    <a:moveTo>
                      <a:pt x="142312" y="0"/>
                    </a:moveTo>
                    <a:lnTo>
                      <a:pt x="142312" y="291601"/>
                    </a:lnTo>
                    <a:cubicBezTo>
                      <a:pt x="63311" y="290095"/>
                      <a:pt x="0" y="225341"/>
                      <a:pt x="0" y="145800"/>
                    </a:cubicBezTo>
                    <a:cubicBezTo>
                      <a:pt x="0" y="66260"/>
                      <a:pt x="63311" y="1506"/>
                      <a:pt x="142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15" name="자유형: 도형 83">
                <a:extLst>
                  <a:ext uri="{FF2B5EF4-FFF2-40B4-BE49-F238E27FC236}">
                    <a16:creationId xmlns:a16="http://schemas.microsoft.com/office/drawing/2014/main" xmlns="" id="{B5F1F193-3384-3D5C-410F-76F8D01FBAC4}"/>
                  </a:ext>
                </a:extLst>
              </p:cNvPr>
              <p:cNvSpPr/>
              <p:nvPr/>
            </p:nvSpPr>
            <p:spPr>
              <a:xfrm flipH="1">
                <a:off x="8103736" y="1821070"/>
                <a:ext cx="1714294" cy="2088000"/>
              </a:xfrm>
              <a:custGeom>
                <a:avLst/>
                <a:gdLst>
                  <a:gd name="connsiteX0" fmla="*/ 1714294 w 1714294"/>
                  <a:gd name="connsiteY0" fmla="*/ 0 h 1905362"/>
                  <a:gd name="connsiteX1" fmla="*/ 131707 w 1714294"/>
                  <a:gd name="connsiteY1" fmla="*/ 8140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0 h 1905362"/>
                  <a:gd name="connsiteX1" fmla="*/ 131707 w 1714294"/>
                  <a:gd name="connsiteY1" fmla="*/ 3116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1908 h 1907270"/>
                  <a:gd name="connsiteX1" fmla="*/ 131707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603196 w 1733743"/>
                  <a:gd name="connsiteY9" fmla="*/ 166045 h 1907270"/>
                  <a:gd name="connsiteX10" fmla="*/ 1733743 w 1733743"/>
                  <a:gd name="connsiteY10" fmla="*/ 1908 h 1907270"/>
                  <a:gd name="connsiteX0" fmla="*/ 1733743 w 1817187"/>
                  <a:gd name="connsiteY0" fmla="*/ 1908 h 1907270"/>
                  <a:gd name="connsiteX1" fmla="*/ 171253 w 1817187"/>
                  <a:gd name="connsiteY1" fmla="*/ 0 h 1907270"/>
                  <a:gd name="connsiteX2" fmla="*/ 23689 w 1817187"/>
                  <a:gd name="connsiteY2" fmla="*/ 212832 h 1907270"/>
                  <a:gd name="connsiteX3" fmla="*/ 19449 w 1817187"/>
                  <a:gd name="connsiteY3" fmla="*/ 212832 h 1907270"/>
                  <a:gd name="connsiteX4" fmla="*/ 19449 w 1817187"/>
                  <a:gd name="connsiteY4" fmla="*/ 1585606 h 1907270"/>
                  <a:gd name="connsiteX5" fmla="*/ 811959 w 1817187"/>
                  <a:gd name="connsiteY5" fmla="*/ 1907270 h 1907270"/>
                  <a:gd name="connsiteX6" fmla="*/ 1604470 w 1817187"/>
                  <a:gd name="connsiteY6" fmla="*/ 1585606 h 1907270"/>
                  <a:gd name="connsiteX7" fmla="*/ 1604470 w 1817187"/>
                  <a:gd name="connsiteY7" fmla="*/ 212832 h 1907270"/>
                  <a:gd name="connsiteX8" fmla="*/ 1603696 w 1817187"/>
                  <a:gd name="connsiteY8" fmla="*/ 212832 h 1907270"/>
                  <a:gd name="connsiteX9" fmla="*/ 1733743 w 1817187"/>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593647 w 1733743"/>
                  <a:gd name="connsiteY8" fmla="*/ 167614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14294 w 1714294"/>
                  <a:gd name="connsiteY0" fmla="*/ 1908 h 1907270"/>
                  <a:gd name="connsiteX1" fmla="*/ 151804 w 1714294"/>
                  <a:gd name="connsiteY1" fmla="*/ 0 h 1907270"/>
                  <a:gd name="connsiteX2" fmla="*/ 4240 w 1714294"/>
                  <a:gd name="connsiteY2" fmla="*/ 212832 h 1907270"/>
                  <a:gd name="connsiteX3" fmla="*/ 0 w 1714294"/>
                  <a:gd name="connsiteY3" fmla="*/ 212832 h 1907270"/>
                  <a:gd name="connsiteX4" fmla="*/ 0 w 1714294"/>
                  <a:gd name="connsiteY4" fmla="*/ 1585606 h 1907270"/>
                  <a:gd name="connsiteX5" fmla="*/ 792510 w 1714294"/>
                  <a:gd name="connsiteY5" fmla="*/ 1907270 h 1907270"/>
                  <a:gd name="connsiteX6" fmla="*/ 1585021 w 1714294"/>
                  <a:gd name="connsiteY6" fmla="*/ 1585606 h 1907270"/>
                  <a:gd name="connsiteX7" fmla="*/ 1585021 w 1714294"/>
                  <a:gd name="connsiteY7" fmla="*/ 212832 h 1907270"/>
                  <a:gd name="connsiteX8" fmla="*/ 1714294 w 1714294"/>
                  <a:gd name="connsiteY8" fmla="*/ 1908 h 1907270"/>
                  <a:gd name="connsiteX0" fmla="*/ 1714294 w 1714294"/>
                  <a:gd name="connsiteY0" fmla="*/ 2010 h 1907372"/>
                  <a:gd name="connsiteX1" fmla="*/ 15180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9318 w 1719318"/>
                  <a:gd name="connsiteY0" fmla="*/ 2010 h 1907372"/>
                  <a:gd name="connsiteX1" fmla="*/ 217118 w 1719318"/>
                  <a:gd name="connsiteY1" fmla="*/ 102 h 1907372"/>
                  <a:gd name="connsiteX2" fmla="*/ 9264 w 1719318"/>
                  <a:gd name="connsiteY2" fmla="*/ 212934 h 1907372"/>
                  <a:gd name="connsiteX3" fmla="*/ 0 w 1719318"/>
                  <a:gd name="connsiteY3" fmla="*/ 152644 h 1907372"/>
                  <a:gd name="connsiteX4" fmla="*/ 5024 w 1719318"/>
                  <a:gd name="connsiteY4" fmla="*/ 1585708 h 1907372"/>
                  <a:gd name="connsiteX5" fmla="*/ 797534 w 1719318"/>
                  <a:gd name="connsiteY5" fmla="*/ 1907372 h 1907372"/>
                  <a:gd name="connsiteX6" fmla="*/ 1590045 w 1719318"/>
                  <a:gd name="connsiteY6" fmla="*/ 1585708 h 1907372"/>
                  <a:gd name="connsiteX7" fmla="*/ 1590045 w 1719318"/>
                  <a:gd name="connsiteY7" fmla="*/ 212934 h 1907372"/>
                  <a:gd name="connsiteX8" fmla="*/ 1719318 w 1719318"/>
                  <a:gd name="connsiteY8" fmla="*/ 2010 h 1907372"/>
                  <a:gd name="connsiteX0" fmla="*/ 1854970 w 1854970"/>
                  <a:gd name="connsiteY0" fmla="*/ 2010 h 1907372"/>
                  <a:gd name="connsiteX1" fmla="*/ 352770 w 1854970"/>
                  <a:gd name="connsiteY1" fmla="*/ 102 h 1907372"/>
                  <a:gd name="connsiteX2" fmla="*/ 144916 w 1854970"/>
                  <a:gd name="connsiteY2" fmla="*/ 212934 h 1907372"/>
                  <a:gd name="connsiteX3" fmla="*/ 0 w 1854970"/>
                  <a:gd name="connsiteY3" fmla="*/ 172741 h 1907372"/>
                  <a:gd name="connsiteX4" fmla="*/ 140676 w 1854970"/>
                  <a:gd name="connsiteY4" fmla="*/ 1585708 h 1907372"/>
                  <a:gd name="connsiteX5" fmla="*/ 933186 w 1854970"/>
                  <a:gd name="connsiteY5" fmla="*/ 1907372 h 1907372"/>
                  <a:gd name="connsiteX6" fmla="*/ 1725697 w 1854970"/>
                  <a:gd name="connsiteY6" fmla="*/ 1585708 h 1907372"/>
                  <a:gd name="connsiteX7" fmla="*/ 1725697 w 1854970"/>
                  <a:gd name="connsiteY7" fmla="*/ 212934 h 1907372"/>
                  <a:gd name="connsiteX8" fmla="*/ 1854970 w 1854970"/>
                  <a:gd name="connsiteY8" fmla="*/ 2010 h 1907372"/>
                  <a:gd name="connsiteX0" fmla="*/ 1854970 w 1854970"/>
                  <a:gd name="connsiteY0" fmla="*/ 2043 h 1907405"/>
                  <a:gd name="connsiteX1" fmla="*/ 352770 w 1854970"/>
                  <a:gd name="connsiteY1" fmla="*/ 135 h 1907405"/>
                  <a:gd name="connsiteX2" fmla="*/ 144916 w 1854970"/>
                  <a:gd name="connsiteY2" fmla="*/ 212967 h 1907405"/>
                  <a:gd name="connsiteX3" fmla="*/ 0 w 1854970"/>
                  <a:gd name="connsiteY3" fmla="*/ 172774 h 1907405"/>
                  <a:gd name="connsiteX4" fmla="*/ 140676 w 1854970"/>
                  <a:gd name="connsiteY4" fmla="*/ 1585741 h 1907405"/>
                  <a:gd name="connsiteX5" fmla="*/ 933186 w 1854970"/>
                  <a:gd name="connsiteY5" fmla="*/ 1907405 h 1907405"/>
                  <a:gd name="connsiteX6" fmla="*/ 1725697 w 1854970"/>
                  <a:gd name="connsiteY6" fmla="*/ 1585741 h 1907405"/>
                  <a:gd name="connsiteX7" fmla="*/ 1725697 w 1854970"/>
                  <a:gd name="connsiteY7" fmla="*/ 212967 h 1907405"/>
                  <a:gd name="connsiteX8" fmla="*/ 1854970 w 1854970"/>
                  <a:gd name="connsiteY8"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294" h="1907376">
                    <a:moveTo>
                      <a:pt x="1714294" y="2014"/>
                    </a:moveTo>
                    <a:lnTo>
                      <a:pt x="212094" y="106"/>
                    </a:lnTo>
                    <a:cubicBezTo>
                      <a:pt x="-22673" y="-4933"/>
                      <a:pt x="4419" y="172442"/>
                      <a:pt x="4240" y="212938"/>
                    </a:cubicBezTo>
                    <a:cubicBezTo>
                      <a:pt x="2827" y="670529"/>
                      <a:pt x="1413" y="1128121"/>
                      <a:pt x="0" y="1585712"/>
                    </a:cubicBezTo>
                    <a:lnTo>
                      <a:pt x="792510" y="1907376"/>
                    </a:lnTo>
                    <a:lnTo>
                      <a:pt x="1585021" y="1585712"/>
                    </a:lnTo>
                    <a:lnTo>
                      <a:pt x="1585021" y="212938"/>
                    </a:lnTo>
                    <a:cubicBezTo>
                      <a:pt x="1587919" y="137605"/>
                      <a:pt x="1570719" y="27105"/>
                      <a:pt x="1714294" y="20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sp>
          <p:nvSpPr>
            <p:cNvPr id="29" name="TextBox 28">
              <a:extLst>
                <a:ext uri="{FF2B5EF4-FFF2-40B4-BE49-F238E27FC236}">
                  <a16:creationId xmlns:a16="http://schemas.microsoft.com/office/drawing/2014/main" xmlns="" id="{021266AB-FD36-FAEE-36B2-7D1B0A76C133}"/>
                </a:ext>
              </a:extLst>
            </p:cNvPr>
            <p:cNvSpPr txBox="1"/>
            <p:nvPr/>
          </p:nvSpPr>
          <p:spPr>
            <a:xfrm>
              <a:off x="6622439" y="3393265"/>
              <a:ext cx="1539079"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البلوك تشين </a:t>
              </a:r>
              <a:r>
                <a:rPr lang="en-US" b="1" dirty="0">
                  <a:latin typeface="Times New Roman" panose="02020603050405020304" pitchFamily="18" charset="0"/>
                  <a:ea typeface="Calibri" panose="020F0502020204030204" pitchFamily="34" charset="0"/>
                  <a:cs typeface="Adobe Arabic" panose="02040503050201020203" pitchFamily="18" charset="-78"/>
                </a:rPr>
                <a:t>(Blockchain)</a:t>
              </a:r>
            </a:p>
          </p:txBody>
        </p:sp>
      </p:grpSp>
      <p:grpSp>
        <p:nvGrpSpPr>
          <p:cNvPr id="34" name="Group 33">
            <a:extLst>
              <a:ext uri="{FF2B5EF4-FFF2-40B4-BE49-F238E27FC236}">
                <a16:creationId xmlns:a16="http://schemas.microsoft.com/office/drawing/2014/main" xmlns="" id="{C6286E8A-7CD7-DB7A-E91E-5238D232D951}"/>
              </a:ext>
            </a:extLst>
          </p:cNvPr>
          <p:cNvGrpSpPr/>
          <p:nvPr/>
        </p:nvGrpSpPr>
        <p:grpSpPr>
          <a:xfrm>
            <a:off x="4025405" y="2701222"/>
            <a:ext cx="1851414" cy="2088000"/>
            <a:chOff x="4025405" y="2701222"/>
            <a:chExt cx="1851414" cy="2088000"/>
          </a:xfrm>
        </p:grpSpPr>
        <p:grpSp>
          <p:nvGrpSpPr>
            <p:cNvPr id="16" name="그룹 8">
              <a:extLst>
                <a:ext uri="{FF2B5EF4-FFF2-40B4-BE49-F238E27FC236}">
                  <a16:creationId xmlns:a16="http://schemas.microsoft.com/office/drawing/2014/main" xmlns="" id="{F8B2C896-5003-6551-42C0-EA1E50D5FDE8}"/>
                </a:ext>
              </a:extLst>
            </p:cNvPr>
            <p:cNvGrpSpPr/>
            <p:nvPr/>
          </p:nvGrpSpPr>
          <p:grpSpPr>
            <a:xfrm>
              <a:off x="4025405" y="2701222"/>
              <a:ext cx="1851414" cy="2088000"/>
              <a:chOff x="7966616" y="1821070"/>
              <a:chExt cx="1851414" cy="2088000"/>
            </a:xfrm>
            <a:solidFill>
              <a:schemeClr val="bg1">
                <a:lumMod val="75000"/>
              </a:schemeClr>
            </a:solidFill>
          </p:grpSpPr>
          <p:sp>
            <p:nvSpPr>
              <p:cNvPr id="17" name="Rounded Rectangle 14">
                <a:extLst>
                  <a:ext uri="{FF2B5EF4-FFF2-40B4-BE49-F238E27FC236}">
                    <a16:creationId xmlns:a16="http://schemas.microsoft.com/office/drawing/2014/main" xmlns="" id="{33673245-85E9-5D3C-BE86-A9E326DB2AF0}"/>
                  </a:ext>
                </a:extLst>
              </p:cNvPr>
              <p:cNvSpPr/>
              <p:nvPr/>
            </p:nvSpPr>
            <p:spPr>
              <a:xfrm rot="5400000">
                <a:off x="8036609" y="1759520"/>
                <a:ext cx="133445" cy="273432"/>
              </a:xfrm>
              <a:custGeom>
                <a:avLst/>
                <a:gdLst/>
                <a:ahLst/>
                <a:cxnLst/>
                <a:rect l="l" t="t" r="r" b="b"/>
                <a:pathLst>
                  <a:path w="142312" h="291601">
                    <a:moveTo>
                      <a:pt x="142312" y="0"/>
                    </a:moveTo>
                    <a:lnTo>
                      <a:pt x="142312" y="291601"/>
                    </a:lnTo>
                    <a:cubicBezTo>
                      <a:pt x="63311" y="290095"/>
                      <a:pt x="0" y="225341"/>
                      <a:pt x="0" y="145800"/>
                    </a:cubicBezTo>
                    <a:cubicBezTo>
                      <a:pt x="0" y="66260"/>
                      <a:pt x="63311" y="1506"/>
                      <a:pt x="142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18" name="자유형: 도형 83">
                <a:extLst>
                  <a:ext uri="{FF2B5EF4-FFF2-40B4-BE49-F238E27FC236}">
                    <a16:creationId xmlns:a16="http://schemas.microsoft.com/office/drawing/2014/main" xmlns="" id="{BABF6FE0-70DB-6789-368C-4B6B120115D1}"/>
                  </a:ext>
                </a:extLst>
              </p:cNvPr>
              <p:cNvSpPr/>
              <p:nvPr/>
            </p:nvSpPr>
            <p:spPr>
              <a:xfrm flipH="1">
                <a:off x="8103736" y="1821070"/>
                <a:ext cx="1714294" cy="2088000"/>
              </a:xfrm>
              <a:custGeom>
                <a:avLst/>
                <a:gdLst>
                  <a:gd name="connsiteX0" fmla="*/ 1714294 w 1714294"/>
                  <a:gd name="connsiteY0" fmla="*/ 0 h 1905362"/>
                  <a:gd name="connsiteX1" fmla="*/ 131707 w 1714294"/>
                  <a:gd name="connsiteY1" fmla="*/ 8140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0 h 1905362"/>
                  <a:gd name="connsiteX1" fmla="*/ 131707 w 1714294"/>
                  <a:gd name="connsiteY1" fmla="*/ 3116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1908 h 1907270"/>
                  <a:gd name="connsiteX1" fmla="*/ 131707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603196 w 1733743"/>
                  <a:gd name="connsiteY9" fmla="*/ 166045 h 1907270"/>
                  <a:gd name="connsiteX10" fmla="*/ 1733743 w 1733743"/>
                  <a:gd name="connsiteY10" fmla="*/ 1908 h 1907270"/>
                  <a:gd name="connsiteX0" fmla="*/ 1733743 w 1817187"/>
                  <a:gd name="connsiteY0" fmla="*/ 1908 h 1907270"/>
                  <a:gd name="connsiteX1" fmla="*/ 171253 w 1817187"/>
                  <a:gd name="connsiteY1" fmla="*/ 0 h 1907270"/>
                  <a:gd name="connsiteX2" fmla="*/ 23689 w 1817187"/>
                  <a:gd name="connsiteY2" fmla="*/ 212832 h 1907270"/>
                  <a:gd name="connsiteX3" fmla="*/ 19449 w 1817187"/>
                  <a:gd name="connsiteY3" fmla="*/ 212832 h 1907270"/>
                  <a:gd name="connsiteX4" fmla="*/ 19449 w 1817187"/>
                  <a:gd name="connsiteY4" fmla="*/ 1585606 h 1907270"/>
                  <a:gd name="connsiteX5" fmla="*/ 811959 w 1817187"/>
                  <a:gd name="connsiteY5" fmla="*/ 1907270 h 1907270"/>
                  <a:gd name="connsiteX6" fmla="*/ 1604470 w 1817187"/>
                  <a:gd name="connsiteY6" fmla="*/ 1585606 h 1907270"/>
                  <a:gd name="connsiteX7" fmla="*/ 1604470 w 1817187"/>
                  <a:gd name="connsiteY7" fmla="*/ 212832 h 1907270"/>
                  <a:gd name="connsiteX8" fmla="*/ 1603696 w 1817187"/>
                  <a:gd name="connsiteY8" fmla="*/ 212832 h 1907270"/>
                  <a:gd name="connsiteX9" fmla="*/ 1733743 w 1817187"/>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593647 w 1733743"/>
                  <a:gd name="connsiteY8" fmla="*/ 167614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14294 w 1714294"/>
                  <a:gd name="connsiteY0" fmla="*/ 1908 h 1907270"/>
                  <a:gd name="connsiteX1" fmla="*/ 151804 w 1714294"/>
                  <a:gd name="connsiteY1" fmla="*/ 0 h 1907270"/>
                  <a:gd name="connsiteX2" fmla="*/ 4240 w 1714294"/>
                  <a:gd name="connsiteY2" fmla="*/ 212832 h 1907270"/>
                  <a:gd name="connsiteX3" fmla="*/ 0 w 1714294"/>
                  <a:gd name="connsiteY3" fmla="*/ 212832 h 1907270"/>
                  <a:gd name="connsiteX4" fmla="*/ 0 w 1714294"/>
                  <a:gd name="connsiteY4" fmla="*/ 1585606 h 1907270"/>
                  <a:gd name="connsiteX5" fmla="*/ 792510 w 1714294"/>
                  <a:gd name="connsiteY5" fmla="*/ 1907270 h 1907270"/>
                  <a:gd name="connsiteX6" fmla="*/ 1585021 w 1714294"/>
                  <a:gd name="connsiteY6" fmla="*/ 1585606 h 1907270"/>
                  <a:gd name="connsiteX7" fmla="*/ 1585021 w 1714294"/>
                  <a:gd name="connsiteY7" fmla="*/ 212832 h 1907270"/>
                  <a:gd name="connsiteX8" fmla="*/ 1714294 w 1714294"/>
                  <a:gd name="connsiteY8" fmla="*/ 1908 h 1907270"/>
                  <a:gd name="connsiteX0" fmla="*/ 1714294 w 1714294"/>
                  <a:gd name="connsiteY0" fmla="*/ 2010 h 1907372"/>
                  <a:gd name="connsiteX1" fmla="*/ 15180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9318 w 1719318"/>
                  <a:gd name="connsiteY0" fmla="*/ 2010 h 1907372"/>
                  <a:gd name="connsiteX1" fmla="*/ 217118 w 1719318"/>
                  <a:gd name="connsiteY1" fmla="*/ 102 h 1907372"/>
                  <a:gd name="connsiteX2" fmla="*/ 9264 w 1719318"/>
                  <a:gd name="connsiteY2" fmla="*/ 212934 h 1907372"/>
                  <a:gd name="connsiteX3" fmla="*/ 0 w 1719318"/>
                  <a:gd name="connsiteY3" fmla="*/ 152644 h 1907372"/>
                  <a:gd name="connsiteX4" fmla="*/ 5024 w 1719318"/>
                  <a:gd name="connsiteY4" fmla="*/ 1585708 h 1907372"/>
                  <a:gd name="connsiteX5" fmla="*/ 797534 w 1719318"/>
                  <a:gd name="connsiteY5" fmla="*/ 1907372 h 1907372"/>
                  <a:gd name="connsiteX6" fmla="*/ 1590045 w 1719318"/>
                  <a:gd name="connsiteY6" fmla="*/ 1585708 h 1907372"/>
                  <a:gd name="connsiteX7" fmla="*/ 1590045 w 1719318"/>
                  <a:gd name="connsiteY7" fmla="*/ 212934 h 1907372"/>
                  <a:gd name="connsiteX8" fmla="*/ 1719318 w 1719318"/>
                  <a:gd name="connsiteY8" fmla="*/ 2010 h 1907372"/>
                  <a:gd name="connsiteX0" fmla="*/ 1854970 w 1854970"/>
                  <a:gd name="connsiteY0" fmla="*/ 2010 h 1907372"/>
                  <a:gd name="connsiteX1" fmla="*/ 352770 w 1854970"/>
                  <a:gd name="connsiteY1" fmla="*/ 102 h 1907372"/>
                  <a:gd name="connsiteX2" fmla="*/ 144916 w 1854970"/>
                  <a:gd name="connsiteY2" fmla="*/ 212934 h 1907372"/>
                  <a:gd name="connsiteX3" fmla="*/ 0 w 1854970"/>
                  <a:gd name="connsiteY3" fmla="*/ 172741 h 1907372"/>
                  <a:gd name="connsiteX4" fmla="*/ 140676 w 1854970"/>
                  <a:gd name="connsiteY4" fmla="*/ 1585708 h 1907372"/>
                  <a:gd name="connsiteX5" fmla="*/ 933186 w 1854970"/>
                  <a:gd name="connsiteY5" fmla="*/ 1907372 h 1907372"/>
                  <a:gd name="connsiteX6" fmla="*/ 1725697 w 1854970"/>
                  <a:gd name="connsiteY6" fmla="*/ 1585708 h 1907372"/>
                  <a:gd name="connsiteX7" fmla="*/ 1725697 w 1854970"/>
                  <a:gd name="connsiteY7" fmla="*/ 212934 h 1907372"/>
                  <a:gd name="connsiteX8" fmla="*/ 1854970 w 1854970"/>
                  <a:gd name="connsiteY8" fmla="*/ 2010 h 1907372"/>
                  <a:gd name="connsiteX0" fmla="*/ 1854970 w 1854970"/>
                  <a:gd name="connsiteY0" fmla="*/ 2043 h 1907405"/>
                  <a:gd name="connsiteX1" fmla="*/ 352770 w 1854970"/>
                  <a:gd name="connsiteY1" fmla="*/ 135 h 1907405"/>
                  <a:gd name="connsiteX2" fmla="*/ 144916 w 1854970"/>
                  <a:gd name="connsiteY2" fmla="*/ 212967 h 1907405"/>
                  <a:gd name="connsiteX3" fmla="*/ 0 w 1854970"/>
                  <a:gd name="connsiteY3" fmla="*/ 172774 h 1907405"/>
                  <a:gd name="connsiteX4" fmla="*/ 140676 w 1854970"/>
                  <a:gd name="connsiteY4" fmla="*/ 1585741 h 1907405"/>
                  <a:gd name="connsiteX5" fmla="*/ 933186 w 1854970"/>
                  <a:gd name="connsiteY5" fmla="*/ 1907405 h 1907405"/>
                  <a:gd name="connsiteX6" fmla="*/ 1725697 w 1854970"/>
                  <a:gd name="connsiteY6" fmla="*/ 1585741 h 1907405"/>
                  <a:gd name="connsiteX7" fmla="*/ 1725697 w 1854970"/>
                  <a:gd name="connsiteY7" fmla="*/ 212967 h 1907405"/>
                  <a:gd name="connsiteX8" fmla="*/ 1854970 w 1854970"/>
                  <a:gd name="connsiteY8"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294" h="1907376">
                    <a:moveTo>
                      <a:pt x="1714294" y="2014"/>
                    </a:moveTo>
                    <a:lnTo>
                      <a:pt x="212094" y="106"/>
                    </a:lnTo>
                    <a:cubicBezTo>
                      <a:pt x="-22673" y="-4933"/>
                      <a:pt x="4419" y="172442"/>
                      <a:pt x="4240" y="212938"/>
                    </a:cubicBezTo>
                    <a:cubicBezTo>
                      <a:pt x="2827" y="670529"/>
                      <a:pt x="1413" y="1128121"/>
                      <a:pt x="0" y="1585712"/>
                    </a:cubicBezTo>
                    <a:lnTo>
                      <a:pt x="792510" y="1907376"/>
                    </a:lnTo>
                    <a:lnTo>
                      <a:pt x="1585021" y="1585712"/>
                    </a:lnTo>
                    <a:lnTo>
                      <a:pt x="1585021" y="212938"/>
                    </a:lnTo>
                    <a:cubicBezTo>
                      <a:pt x="1587919" y="137605"/>
                      <a:pt x="1570719" y="27105"/>
                      <a:pt x="1714294" y="20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sp>
          <p:nvSpPr>
            <p:cNvPr id="30" name="TextBox 29">
              <a:extLst>
                <a:ext uri="{FF2B5EF4-FFF2-40B4-BE49-F238E27FC236}">
                  <a16:creationId xmlns:a16="http://schemas.microsoft.com/office/drawing/2014/main" xmlns="" id="{37D7284B-5A4E-D82F-681E-1E94BC16A9BB}"/>
                </a:ext>
              </a:extLst>
            </p:cNvPr>
            <p:cNvSpPr txBox="1"/>
            <p:nvPr/>
          </p:nvSpPr>
          <p:spPr>
            <a:xfrm>
              <a:off x="4435909" y="3346084"/>
              <a:ext cx="1400740"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إنترنت الأشياء </a:t>
              </a:r>
              <a:r>
                <a:rPr lang="en-US" b="1" dirty="0">
                  <a:latin typeface="Times New Roman" panose="02020603050405020304" pitchFamily="18" charset="0"/>
                  <a:ea typeface="Calibri" panose="020F0502020204030204" pitchFamily="34" charset="0"/>
                  <a:cs typeface="Adobe Arabic" panose="02040503050201020203" pitchFamily="18" charset="-78"/>
                </a:rPr>
                <a:t>(IoT)</a:t>
              </a:r>
            </a:p>
          </p:txBody>
        </p:sp>
      </p:grpSp>
      <p:grpSp>
        <p:nvGrpSpPr>
          <p:cNvPr id="35" name="Group 34">
            <a:extLst>
              <a:ext uri="{FF2B5EF4-FFF2-40B4-BE49-F238E27FC236}">
                <a16:creationId xmlns:a16="http://schemas.microsoft.com/office/drawing/2014/main" xmlns="" id="{16CC173D-FCEC-0896-3EBD-777AC4669DA9}"/>
              </a:ext>
            </a:extLst>
          </p:cNvPr>
          <p:cNvGrpSpPr/>
          <p:nvPr/>
        </p:nvGrpSpPr>
        <p:grpSpPr>
          <a:xfrm>
            <a:off x="1740705" y="2701222"/>
            <a:ext cx="1851414" cy="2088000"/>
            <a:chOff x="1740705" y="2701222"/>
            <a:chExt cx="1851414" cy="2088000"/>
          </a:xfrm>
        </p:grpSpPr>
        <p:grpSp>
          <p:nvGrpSpPr>
            <p:cNvPr id="19" name="그룹 8">
              <a:extLst>
                <a:ext uri="{FF2B5EF4-FFF2-40B4-BE49-F238E27FC236}">
                  <a16:creationId xmlns:a16="http://schemas.microsoft.com/office/drawing/2014/main" xmlns="" id="{32E4F647-511D-ECBE-91E0-06E84811700E}"/>
                </a:ext>
              </a:extLst>
            </p:cNvPr>
            <p:cNvGrpSpPr/>
            <p:nvPr/>
          </p:nvGrpSpPr>
          <p:grpSpPr>
            <a:xfrm>
              <a:off x="1740705" y="2701222"/>
              <a:ext cx="1851414" cy="2088000"/>
              <a:chOff x="7966616" y="1821070"/>
              <a:chExt cx="1851414" cy="2088000"/>
            </a:xfrm>
            <a:solidFill>
              <a:srgbClr val="FFD966"/>
            </a:solidFill>
          </p:grpSpPr>
          <p:sp>
            <p:nvSpPr>
              <p:cNvPr id="26" name="Rounded Rectangle 14">
                <a:extLst>
                  <a:ext uri="{FF2B5EF4-FFF2-40B4-BE49-F238E27FC236}">
                    <a16:creationId xmlns:a16="http://schemas.microsoft.com/office/drawing/2014/main" xmlns="" id="{FDEF46CF-62DF-710B-29CE-B0CFCD5ED048}"/>
                  </a:ext>
                </a:extLst>
              </p:cNvPr>
              <p:cNvSpPr/>
              <p:nvPr/>
            </p:nvSpPr>
            <p:spPr>
              <a:xfrm rot="5400000">
                <a:off x="8036609" y="1759520"/>
                <a:ext cx="133445" cy="273432"/>
              </a:xfrm>
              <a:custGeom>
                <a:avLst/>
                <a:gdLst/>
                <a:ahLst/>
                <a:cxnLst/>
                <a:rect l="l" t="t" r="r" b="b"/>
                <a:pathLst>
                  <a:path w="142312" h="291601">
                    <a:moveTo>
                      <a:pt x="142312" y="0"/>
                    </a:moveTo>
                    <a:lnTo>
                      <a:pt x="142312" y="291601"/>
                    </a:lnTo>
                    <a:cubicBezTo>
                      <a:pt x="63311" y="290095"/>
                      <a:pt x="0" y="225341"/>
                      <a:pt x="0" y="145800"/>
                    </a:cubicBezTo>
                    <a:cubicBezTo>
                      <a:pt x="0" y="66260"/>
                      <a:pt x="63311" y="1506"/>
                      <a:pt x="142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27" name="자유형: 도형 83">
                <a:extLst>
                  <a:ext uri="{FF2B5EF4-FFF2-40B4-BE49-F238E27FC236}">
                    <a16:creationId xmlns:a16="http://schemas.microsoft.com/office/drawing/2014/main" xmlns="" id="{4E70F35E-DE11-94D5-1CBC-FE5EF40FD30E}"/>
                  </a:ext>
                </a:extLst>
              </p:cNvPr>
              <p:cNvSpPr/>
              <p:nvPr/>
            </p:nvSpPr>
            <p:spPr>
              <a:xfrm flipH="1">
                <a:off x="8103736" y="1821070"/>
                <a:ext cx="1714294" cy="2088000"/>
              </a:xfrm>
              <a:custGeom>
                <a:avLst/>
                <a:gdLst>
                  <a:gd name="connsiteX0" fmla="*/ 1714294 w 1714294"/>
                  <a:gd name="connsiteY0" fmla="*/ 0 h 1905362"/>
                  <a:gd name="connsiteX1" fmla="*/ 131707 w 1714294"/>
                  <a:gd name="connsiteY1" fmla="*/ 8140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0 h 1905362"/>
                  <a:gd name="connsiteX1" fmla="*/ 131707 w 1714294"/>
                  <a:gd name="connsiteY1" fmla="*/ 3116 h 1905362"/>
                  <a:gd name="connsiteX2" fmla="*/ 2812 w 1714294"/>
                  <a:gd name="connsiteY2" fmla="*/ 161974 h 1905362"/>
                  <a:gd name="connsiteX3" fmla="*/ 4240 w 1714294"/>
                  <a:gd name="connsiteY3" fmla="*/ 210924 h 1905362"/>
                  <a:gd name="connsiteX4" fmla="*/ 0 w 1714294"/>
                  <a:gd name="connsiteY4" fmla="*/ 210924 h 1905362"/>
                  <a:gd name="connsiteX5" fmla="*/ 0 w 1714294"/>
                  <a:gd name="connsiteY5" fmla="*/ 1583698 h 1905362"/>
                  <a:gd name="connsiteX6" fmla="*/ 792510 w 1714294"/>
                  <a:gd name="connsiteY6" fmla="*/ 1905362 h 1905362"/>
                  <a:gd name="connsiteX7" fmla="*/ 1585021 w 1714294"/>
                  <a:gd name="connsiteY7" fmla="*/ 1583698 h 1905362"/>
                  <a:gd name="connsiteX8" fmla="*/ 1585021 w 1714294"/>
                  <a:gd name="connsiteY8" fmla="*/ 210924 h 1905362"/>
                  <a:gd name="connsiteX9" fmla="*/ 1584247 w 1714294"/>
                  <a:gd name="connsiteY9" fmla="*/ 210924 h 1905362"/>
                  <a:gd name="connsiteX10" fmla="*/ 1583747 w 1714294"/>
                  <a:gd name="connsiteY10" fmla="*/ 164137 h 1905362"/>
                  <a:gd name="connsiteX11" fmla="*/ 1714294 w 1714294"/>
                  <a:gd name="connsiteY11" fmla="*/ 0 h 1905362"/>
                  <a:gd name="connsiteX0" fmla="*/ 1714294 w 1714294"/>
                  <a:gd name="connsiteY0" fmla="*/ 1908 h 1907270"/>
                  <a:gd name="connsiteX1" fmla="*/ 131707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14294 w 1714294"/>
                  <a:gd name="connsiteY0" fmla="*/ 1908 h 1907270"/>
                  <a:gd name="connsiteX1" fmla="*/ 151804 w 1714294"/>
                  <a:gd name="connsiteY1" fmla="*/ 0 h 1907270"/>
                  <a:gd name="connsiteX2" fmla="*/ 2812 w 1714294"/>
                  <a:gd name="connsiteY2" fmla="*/ 163882 h 1907270"/>
                  <a:gd name="connsiteX3" fmla="*/ 4240 w 1714294"/>
                  <a:gd name="connsiteY3" fmla="*/ 212832 h 1907270"/>
                  <a:gd name="connsiteX4" fmla="*/ 0 w 1714294"/>
                  <a:gd name="connsiteY4" fmla="*/ 212832 h 1907270"/>
                  <a:gd name="connsiteX5" fmla="*/ 0 w 1714294"/>
                  <a:gd name="connsiteY5" fmla="*/ 1585606 h 1907270"/>
                  <a:gd name="connsiteX6" fmla="*/ 792510 w 1714294"/>
                  <a:gd name="connsiteY6" fmla="*/ 1907270 h 1907270"/>
                  <a:gd name="connsiteX7" fmla="*/ 1585021 w 1714294"/>
                  <a:gd name="connsiteY7" fmla="*/ 1585606 h 1907270"/>
                  <a:gd name="connsiteX8" fmla="*/ 1585021 w 1714294"/>
                  <a:gd name="connsiteY8" fmla="*/ 212832 h 1907270"/>
                  <a:gd name="connsiteX9" fmla="*/ 1584247 w 1714294"/>
                  <a:gd name="connsiteY9" fmla="*/ 212832 h 1907270"/>
                  <a:gd name="connsiteX10" fmla="*/ 1583747 w 1714294"/>
                  <a:gd name="connsiteY10" fmla="*/ 166045 h 1907270"/>
                  <a:gd name="connsiteX11" fmla="*/ 1714294 w 1714294"/>
                  <a:gd name="connsiteY11"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603196 w 1733743"/>
                  <a:gd name="connsiteY9" fmla="*/ 166045 h 1907270"/>
                  <a:gd name="connsiteX10" fmla="*/ 1733743 w 1733743"/>
                  <a:gd name="connsiteY10" fmla="*/ 1908 h 1907270"/>
                  <a:gd name="connsiteX0" fmla="*/ 1733743 w 1817187"/>
                  <a:gd name="connsiteY0" fmla="*/ 1908 h 1907270"/>
                  <a:gd name="connsiteX1" fmla="*/ 171253 w 1817187"/>
                  <a:gd name="connsiteY1" fmla="*/ 0 h 1907270"/>
                  <a:gd name="connsiteX2" fmla="*/ 23689 w 1817187"/>
                  <a:gd name="connsiteY2" fmla="*/ 212832 h 1907270"/>
                  <a:gd name="connsiteX3" fmla="*/ 19449 w 1817187"/>
                  <a:gd name="connsiteY3" fmla="*/ 212832 h 1907270"/>
                  <a:gd name="connsiteX4" fmla="*/ 19449 w 1817187"/>
                  <a:gd name="connsiteY4" fmla="*/ 1585606 h 1907270"/>
                  <a:gd name="connsiteX5" fmla="*/ 811959 w 1817187"/>
                  <a:gd name="connsiteY5" fmla="*/ 1907270 h 1907270"/>
                  <a:gd name="connsiteX6" fmla="*/ 1604470 w 1817187"/>
                  <a:gd name="connsiteY6" fmla="*/ 1585606 h 1907270"/>
                  <a:gd name="connsiteX7" fmla="*/ 1604470 w 1817187"/>
                  <a:gd name="connsiteY7" fmla="*/ 212832 h 1907270"/>
                  <a:gd name="connsiteX8" fmla="*/ 1603696 w 1817187"/>
                  <a:gd name="connsiteY8" fmla="*/ 212832 h 1907270"/>
                  <a:gd name="connsiteX9" fmla="*/ 1733743 w 1817187"/>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603696 w 1733743"/>
                  <a:gd name="connsiteY8" fmla="*/ 212832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593647 w 1733743"/>
                  <a:gd name="connsiteY8" fmla="*/ 167614 h 1907270"/>
                  <a:gd name="connsiteX9" fmla="*/ 1733743 w 1733743"/>
                  <a:gd name="connsiteY9"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33743 w 1733743"/>
                  <a:gd name="connsiteY0" fmla="*/ 1908 h 1907270"/>
                  <a:gd name="connsiteX1" fmla="*/ 171253 w 1733743"/>
                  <a:gd name="connsiteY1" fmla="*/ 0 h 1907270"/>
                  <a:gd name="connsiteX2" fmla="*/ 23689 w 1733743"/>
                  <a:gd name="connsiteY2" fmla="*/ 212832 h 1907270"/>
                  <a:gd name="connsiteX3" fmla="*/ 19449 w 1733743"/>
                  <a:gd name="connsiteY3" fmla="*/ 212832 h 1907270"/>
                  <a:gd name="connsiteX4" fmla="*/ 19449 w 1733743"/>
                  <a:gd name="connsiteY4" fmla="*/ 1585606 h 1907270"/>
                  <a:gd name="connsiteX5" fmla="*/ 811959 w 1733743"/>
                  <a:gd name="connsiteY5" fmla="*/ 1907270 h 1907270"/>
                  <a:gd name="connsiteX6" fmla="*/ 1604470 w 1733743"/>
                  <a:gd name="connsiteY6" fmla="*/ 1585606 h 1907270"/>
                  <a:gd name="connsiteX7" fmla="*/ 1604470 w 1733743"/>
                  <a:gd name="connsiteY7" fmla="*/ 212832 h 1907270"/>
                  <a:gd name="connsiteX8" fmla="*/ 1733743 w 1733743"/>
                  <a:gd name="connsiteY8" fmla="*/ 1908 h 1907270"/>
                  <a:gd name="connsiteX0" fmla="*/ 1714294 w 1714294"/>
                  <a:gd name="connsiteY0" fmla="*/ 1908 h 1907270"/>
                  <a:gd name="connsiteX1" fmla="*/ 151804 w 1714294"/>
                  <a:gd name="connsiteY1" fmla="*/ 0 h 1907270"/>
                  <a:gd name="connsiteX2" fmla="*/ 4240 w 1714294"/>
                  <a:gd name="connsiteY2" fmla="*/ 212832 h 1907270"/>
                  <a:gd name="connsiteX3" fmla="*/ 0 w 1714294"/>
                  <a:gd name="connsiteY3" fmla="*/ 212832 h 1907270"/>
                  <a:gd name="connsiteX4" fmla="*/ 0 w 1714294"/>
                  <a:gd name="connsiteY4" fmla="*/ 1585606 h 1907270"/>
                  <a:gd name="connsiteX5" fmla="*/ 792510 w 1714294"/>
                  <a:gd name="connsiteY5" fmla="*/ 1907270 h 1907270"/>
                  <a:gd name="connsiteX6" fmla="*/ 1585021 w 1714294"/>
                  <a:gd name="connsiteY6" fmla="*/ 1585606 h 1907270"/>
                  <a:gd name="connsiteX7" fmla="*/ 1585021 w 1714294"/>
                  <a:gd name="connsiteY7" fmla="*/ 212832 h 1907270"/>
                  <a:gd name="connsiteX8" fmla="*/ 1714294 w 1714294"/>
                  <a:gd name="connsiteY8" fmla="*/ 1908 h 1907270"/>
                  <a:gd name="connsiteX0" fmla="*/ 1714294 w 1714294"/>
                  <a:gd name="connsiteY0" fmla="*/ 2010 h 1907372"/>
                  <a:gd name="connsiteX1" fmla="*/ 15180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4294 w 1714294"/>
                  <a:gd name="connsiteY0" fmla="*/ 2010 h 1907372"/>
                  <a:gd name="connsiteX1" fmla="*/ 212094 w 1714294"/>
                  <a:gd name="connsiteY1" fmla="*/ 102 h 1907372"/>
                  <a:gd name="connsiteX2" fmla="*/ 4240 w 1714294"/>
                  <a:gd name="connsiteY2" fmla="*/ 212934 h 1907372"/>
                  <a:gd name="connsiteX3" fmla="*/ 0 w 1714294"/>
                  <a:gd name="connsiteY3" fmla="*/ 212934 h 1907372"/>
                  <a:gd name="connsiteX4" fmla="*/ 0 w 1714294"/>
                  <a:gd name="connsiteY4" fmla="*/ 1585708 h 1907372"/>
                  <a:gd name="connsiteX5" fmla="*/ 792510 w 1714294"/>
                  <a:gd name="connsiteY5" fmla="*/ 1907372 h 1907372"/>
                  <a:gd name="connsiteX6" fmla="*/ 1585021 w 1714294"/>
                  <a:gd name="connsiteY6" fmla="*/ 1585708 h 1907372"/>
                  <a:gd name="connsiteX7" fmla="*/ 1585021 w 1714294"/>
                  <a:gd name="connsiteY7" fmla="*/ 212934 h 1907372"/>
                  <a:gd name="connsiteX8" fmla="*/ 1714294 w 1714294"/>
                  <a:gd name="connsiteY8" fmla="*/ 2010 h 1907372"/>
                  <a:gd name="connsiteX0" fmla="*/ 1719318 w 1719318"/>
                  <a:gd name="connsiteY0" fmla="*/ 2010 h 1907372"/>
                  <a:gd name="connsiteX1" fmla="*/ 217118 w 1719318"/>
                  <a:gd name="connsiteY1" fmla="*/ 102 h 1907372"/>
                  <a:gd name="connsiteX2" fmla="*/ 9264 w 1719318"/>
                  <a:gd name="connsiteY2" fmla="*/ 212934 h 1907372"/>
                  <a:gd name="connsiteX3" fmla="*/ 0 w 1719318"/>
                  <a:gd name="connsiteY3" fmla="*/ 152644 h 1907372"/>
                  <a:gd name="connsiteX4" fmla="*/ 5024 w 1719318"/>
                  <a:gd name="connsiteY4" fmla="*/ 1585708 h 1907372"/>
                  <a:gd name="connsiteX5" fmla="*/ 797534 w 1719318"/>
                  <a:gd name="connsiteY5" fmla="*/ 1907372 h 1907372"/>
                  <a:gd name="connsiteX6" fmla="*/ 1590045 w 1719318"/>
                  <a:gd name="connsiteY6" fmla="*/ 1585708 h 1907372"/>
                  <a:gd name="connsiteX7" fmla="*/ 1590045 w 1719318"/>
                  <a:gd name="connsiteY7" fmla="*/ 212934 h 1907372"/>
                  <a:gd name="connsiteX8" fmla="*/ 1719318 w 1719318"/>
                  <a:gd name="connsiteY8" fmla="*/ 2010 h 1907372"/>
                  <a:gd name="connsiteX0" fmla="*/ 1854970 w 1854970"/>
                  <a:gd name="connsiteY0" fmla="*/ 2010 h 1907372"/>
                  <a:gd name="connsiteX1" fmla="*/ 352770 w 1854970"/>
                  <a:gd name="connsiteY1" fmla="*/ 102 h 1907372"/>
                  <a:gd name="connsiteX2" fmla="*/ 144916 w 1854970"/>
                  <a:gd name="connsiteY2" fmla="*/ 212934 h 1907372"/>
                  <a:gd name="connsiteX3" fmla="*/ 0 w 1854970"/>
                  <a:gd name="connsiteY3" fmla="*/ 172741 h 1907372"/>
                  <a:gd name="connsiteX4" fmla="*/ 140676 w 1854970"/>
                  <a:gd name="connsiteY4" fmla="*/ 1585708 h 1907372"/>
                  <a:gd name="connsiteX5" fmla="*/ 933186 w 1854970"/>
                  <a:gd name="connsiteY5" fmla="*/ 1907372 h 1907372"/>
                  <a:gd name="connsiteX6" fmla="*/ 1725697 w 1854970"/>
                  <a:gd name="connsiteY6" fmla="*/ 1585708 h 1907372"/>
                  <a:gd name="connsiteX7" fmla="*/ 1725697 w 1854970"/>
                  <a:gd name="connsiteY7" fmla="*/ 212934 h 1907372"/>
                  <a:gd name="connsiteX8" fmla="*/ 1854970 w 1854970"/>
                  <a:gd name="connsiteY8" fmla="*/ 2010 h 1907372"/>
                  <a:gd name="connsiteX0" fmla="*/ 1854970 w 1854970"/>
                  <a:gd name="connsiteY0" fmla="*/ 2043 h 1907405"/>
                  <a:gd name="connsiteX1" fmla="*/ 352770 w 1854970"/>
                  <a:gd name="connsiteY1" fmla="*/ 135 h 1907405"/>
                  <a:gd name="connsiteX2" fmla="*/ 144916 w 1854970"/>
                  <a:gd name="connsiteY2" fmla="*/ 212967 h 1907405"/>
                  <a:gd name="connsiteX3" fmla="*/ 0 w 1854970"/>
                  <a:gd name="connsiteY3" fmla="*/ 172774 h 1907405"/>
                  <a:gd name="connsiteX4" fmla="*/ 140676 w 1854970"/>
                  <a:gd name="connsiteY4" fmla="*/ 1585741 h 1907405"/>
                  <a:gd name="connsiteX5" fmla="*/ 933186 w 1854970"/>
                  <a:gd name="connsiteY5" fmla="*/ 1907405 h 1907405"/>
                  <a:gd name="connsiteX6" fmla="*/ 1725697 w 1854970"/>
                  <a:gd name="connsiteY6" fmla="*/ 1585741 h 1907405"/>
                  <a:gd name="connsiteX7" fmla="*/ 1725697 w 1854970"/>
                  <a:gd name="connsiteY7" fmla="*/ 212967 h 1907405"/>
                  <a:gd name="connsiteX8" fmla="*/ 1854970 w 1854970"/>
                  <a:gd name="connsiteY8"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43 h 1907405"/>
                  <a:gd name="connsiteX1" fmla="*/ 212094 w 1714294"/>
                  <a:gd name="connsiteY1" fmla="*/ 135 h 1907405"/>
                  <a:gd name="connsiteX2" fmla="*/ 4240 w 1714294"/>
                  <a:gd name="connsiteY2" fmla="*/ 212967 h 1907405"/>
                  <a:gd name="connsiteX3" fmla="*/ 0 w 1714294"/>
                  <a:gd name="connsiteY3" fmla="*/ 1585741 h 1907405"/>
                  <a:gd name="connsiteX4" fmla="*/ 792510 w 1714294"/>
                  <a:gd name="connsiteY4" fmla="*/ 1907405 h 1907405"/>
                  <a:gd name="connsiteX5" fmla="*/ 1585021 w 1714294"/>
                  <a:gd name="connsiteY5" fmla="*/ 1585741 h 1907405"/>
                  <a:gd name="connsiteX6" fmla="*/ 1585021 w 1714294"/>
                  <a:gd name="connsiteY6" fmla="*/ 212967 h 1907405"/>
                  <a:gd name="connsiteX7" fmla="*/ 1714294 w 1714294"/>
                  <a:gd name="connsiteY7" fmla="*/ 2043 h 1907405"/>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 name="connsiteX0" fmla="*/ 1714294 w 1714294"/>
                  <a:gd name="connsiteY0" fmla="*/ 2014 h 1907376"/>
                  <a:gd name="connsiteX1" fmla="*/ 212094 w 1714294"/>
                  <a:gd name="connsiteY1" fmla="*/ 106 h 1907376"/>
                  <a:gd name="connsiteX2" fmla="*/ 4240 w 1714294"/>
                  <a:gd name="connsiteY2" fmla="*/ 212938 h 1907376"/>
                  <a:gd name="connsiteX3" fmla="*/ 0 w 1714294"/>
                  <a:gd name="connsiteY3" fmla="*/ 1585712 h 1907376"/>
                  <a:gd name="connsiteX4" fmla="*/ 792510 w 1714294"/>
                  <a:gd name="connsiteY4" fmla="*/ 1907376 h 1907376"/>
                  <a:gd name="connsiteX5" fmla="*/ 1585021 w 1714294"/>
                  <a:gd name="connsiteY5" fmla="*/ 1585712 h 1907376"/>
                  <a:gd name="connsiteX6" fmla="*/ 1585021 w 1714294"/>
                  <a:gd name="connsiteY6" fmla="*/ 212938 h 1907376"/>
                  <a:gd name="connsiteX7" fmla="*/ 1714294 w 1714294"/>
                  <a:gd name="connsiteY7" fmla="*/ 2014 h 190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294" h="1907376">
                    <a:moveTo>
                      <a:pt x="1714294" y="2014"/>
                    </a:moveTo>
                    <a:lnTo>
                      <a:pt x="212094" y="106"/>
                    </a:lnTo>
                    <a:cubicBezTo>
                      <a:pt x="-22673" y="-4933"/>
                      <a:pt x="4419" y="172442"/>
                      <a:pt x="4240" y="212938"/>
                    </a:cubicBezTo>
                    <a:cubicBezTo>
                      <a:pt x="2827" y="670529"/>
                      <a:pt x="1413" y="1128121"/>
                      <a:pt x="0" y="1585712"/>
                    </a:cubicBezTo>
                    <a:lnTo>
                      <a:pt x="792510" y="1907376"/>
                    </a:lnTo>
                    <a:lnTo>
                      <a:pt x="1585021" y="1585712"/>
                    </a:lnTo>
                    <a:lnTo>
                      <a:pt x="1585021" y="212938"/>
                    </a:lnTo>
                    <a:cubicBezTo>
                      <a:pt x="1587919" y="137605"/>
                      <a:pt x="1570719" y="27105"/>
                      <a:pt x="1714294" y="20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grpSp>
        <p:sp>
          <p:nvSpPr>
            <p:cNvPr id="31" name="TextBox 30">
              <a:extLst>
                <a:ext uri="{FF2B5EF4-FFF2-40B4-BE49-F238E27FC236}">
                  <a16:creationId xmlns:a16="http://schemas.microsoft.com/office/drawing/2014/main" xmlns="" id="{74410A26-E4C0-2AE5-5B8B-AA6038A92810}"/>
                </a:ext>
              </a:extLst>
            </p:cNvPr>
            <p:cNvSpPr txBox="1"/>
            <p:nvPr/>
          </p:nvSpPr>
          <p:spPr>
            <a:xfrm>
              <a:off x="1946326" y="3170529"/>
              <a:ext cx="1645793"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الحوسبة السحابية</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 </a:t>
              </a:r>
              <a:r>
                <a:rPr lang="en-US" b="1" dirty="0">
                  <a:latin typeface="Times New Roman" panose="02020603050405020304" pitchFamily="18" charset="0"/>
                  <a:ea typeface="Calibri" panose="020F0502020204030204" pitchFamily="34" charset="0"/>
                  <a:cs typeface="Adobe Arabic" panose="02040503050201020203" pitchFamily="18" charset="-78"/>
                </a:rPr>
                <a:t>(Cloud Computing)</a:t>
              </a:r>
            </a:p>
          </p:txBody>
        </p:sp>
      </p:grpSp>
      <p:sp>
        <p:nvSpPr>
          <p:cNvPr id="36"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26607054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anim calcmode="lin" valueType="num">
                                      <p:cBhvr>
                                        <p:cTn id="11" dur="1000" fill="hold"/>
                                        <p:tgtEl>
                                          <p:spTgt spid="32"/>
                                        </p:tgtEl>
                                        <p:attrNameLst>
                                          <p:attrName>ppt_x</p:attrName>
                                        </p:attrNameLst>
                                      </p:cBhvr>
                                      <p:tavLst>
                                        <p:tav tm="0">
                                          <p:val>
                                            <p:strVal val="#ppt_x"/>
                                          </p:val>
                                        </p:tav>
                                        <p:tav tm="100000">
                                          <p:val>
                                            <p:strVal val="#ppt_x"/>
                                          </p:val>
                                        </p:tav>
                                      </p:tavLst>
                                    </p:anim>
                                    <p:anim calcmode="lin" valueType="num">
                                      <p:cBhvr>
                                        <p:cTn id="1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164885" y="689347"/>
            <a:ext cx="7862230" cy="954513"/>
            <a:chOff x="2164885" y="533435"/>
            <a:chExt cx="7862230" cy="954513"/>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164885" y="533435"/>
              <a:ext cx="78622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الحوكمة في ظل التطورات التكنولوجية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243F87DC-E294-8102-096E-DA38846DE743}"/>
              </a:ext>
            </a:extLst>
          </p:cNvPr>
          <p:cNvGrpSpPr/>
          <p:nvPr/>
        </p:nvGrpSpPr>
        <p:grpSpPr>
          <a:xfrm flipH="1">
            <a:off x="5658101" y="2289785"/>
            <a:ext cx="4051839" cy="1325154"/>
            <a:chOff x="2436376" y="1689676"/>
            <a:chExt cx="4051839" cy="1325154"/>
          </a:xfrm>
        </p:grpSpPr>
        <p:grpSp>
          <p:nvGrpSpPr>
            <p:cNvPr id="9" name="Группа 1">
              <a:extLst>
                <a:ext uri="{FF2B5EF4-FFF2-40B4-BE49-F238E27FC236}">
                  <a16:creationId xmlns:a16="http://schemas.microsoft.com/office/drawing/2014/main" xmlns="" id="{D06C5424-F36B-803B-1EAD-EBDD84BC86B3}"/>
                </a:ext>
              </a:extLst>
            </p:cNvPr>
            <p:cNvGrpSpPr/>
            <p:nvPr/>
          </p:nvGrpSpPr>
          <p:grpSpPr>
            <a:xfrm>
              <a:off x="4239092" y="1689676"/>
              <a:ext cx="2249123" cy="1325154"/>
              <a:chOff x="3494995" y="696913"/>
              <a:chExt cx="2915330" cy="1717675"/>
            </a:xfrm>
          </p:grpSpPr>
          <p:sp>
            <p:nvSpPr>
              <p:cNvPr id="11" name="Google Shape;3776;p79">
                <a:extLst>
                  <a:ext uri="{FF2B5EF4-FFF2-40B4-BE49-F238E27FC236}">
                    <a16:creationId xmlns:a16="http://schemas.microsoft.com/office/drawing/2014/main" xmlns="" id="{D80C5F4A-7843-F95E-FEB0-5973FA8EFB9B}"/>
                  </a:ext>
                </a:extLst>
              </p:cNvPr>
              <p:cNvSpPr>
                <a:spLocks/>
              </p:cNvSpPr>
              <p:nvPr/>
            </p:nvSpPr>
            <p:spPr bwMode="auto">
              <a:xfrm>
                <a:off x="3494995" y="1062038"/>
                <a:ext cx="2066925" cy="995362"/>
              </a:xfrm>
              <a:custGeom>
                <a:avLst/>
                <a:gdLst>
                  <a:gd name="T0" fmla="*/ 2147483646 w 1302"/>
                  <a:gd name="T1" fmla="*/ 2147483646 h 627"/>
                  <a:gd name="T2" fmla="*/ 2147483646 w 1302"/>
                  <a:gd name="T3" fmla="*/ 2147483646 h 627"/>
                  <a:gd name="T4" fmla="*/ 2147483646 w 1302"/>
                  <a:gd name="T5" fmla="*/ 0 h 627"/>
                  <a:gd name="T6" fmla="*/ 0 w 1302"/>
                  <a:gd name="T7" fmla="*/ 0 h 627"/>
                  <a:gd name="T8" fmla="*/ 2147483646 w 1302"/>
                  <a:gd name="T9" fmla="*/ 2147483646 h 627"/>
                  <a:gd name="T10" fmla="*/ 2147483646 w 1302"/>
                  <a:gd name="T11" fmla="*/ 2147483646 h 627"/>
                  <a:gd name="T12" fmla="*/ 2147483646 w 1302"/>
                  <a:gd name="T13" fmla="*/ 2147483646 h 6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2" h="627" extrusionOk="0">
                    <a:moveTo>
                      <a:pt x="1048" y="623"/>
                    </a:moveTo>
                    <a:lnTo>
                      <a:pt x="1302" y="312"/>
                    </a:lnTo>
                    <a:lnTo>
                      <a:pt x="1048" y="0"/>
                    </a:lnTo>
                    <a:lnTo>
                      <a:pt x="0" y="0"/>
                    </a:lnTo>
                    <a:lnTo>
                      <a:pt x="216" y="315"/>
                    </a:lnTo>
                    <a:lnTo>
                      <a:pt x="5" y="627"/>
                    </a:lnTo>
                    <a:lnTo>
                      <a:pt x="1048" y="623"/>
                    </a:lnTo>
                    <a:close/>
                  </a:path>
                </a:pathLst>
              </a:custGeom>
              <a:solidFill>
                <a:srgbClr val="CBC2C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2" name="Google Shape;3781;p79">
                <a:extLst>
                  <a:ext uri="{FF2B5EF4-FFF2-40B4-BE49-F238E27FC236}">
                    <a16:creationId xmlns:a16="http://schemas.microsoft.com/office/drawing/2014/main" xmlns="" id="{6BC286A5-48FB-7EE3-A050-3D4B7142F734}"/>
                  </a:ext>
                </a:extLst>
              </p:cNvPr>
              <p:cNvSpPr>
                <a:spLocks/>
              </p:cNvSpPr>
              <p:nvPr/>
            </p:nvSpPr>
            <p:spPr bwMode="auto">
              <a:xfrm>
                <a:off x="4859338" y="696913"/>
                <a:ext cx="1550987" cy="860425"/>
              </a:xfrm>
              <a:custGeom>
                <a:avLst/>
                <a:gdLst>
                  <a:gd name="T0" fmla="*/ 2147483646 w 977"/>
                  <a:gd name="T1" fmla="*/ 2147483646 h 542"/>
                  <a:gd name="T2" fmla="*/ 2147483646 w 977"/>
                  <a:gd name="T3" fmla="*/ 0 h 542"/>
                  <a:gd name="T4" fmla="*/ 0 w 977"/>
                  <a:gd name="T5" fmla="*/ 0 h 542"/>
                  <a:gd name="T6" fmla="*/ 2147483646 w 977"/>
                  <a:gd name="T7" fmla="*/ 2147483646 h 542"/>
                  <a:gd name="T8" fmla="*/ 2147483646 w 977"/>
                  <a:gd name="T9" fmla="*/ 2147483646 h 5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2" extrusionOk="0">
                    <a:moveTo>
                      <a:pt x="977" y="542"/>
                    </a:moveTo>
                    <a:lnTo>
                      <a:pt x="539" y="0"/>
                    </a:lnTo>
                    <a:lnTo>
                      <a:pt x="0" y="0"/>
                    </a:lnTo>
                    <a:lnTo>
                      <a:pt x="438" y="542"/>
                    </a:lnTo>
                    <a:lnTo>
                      <a:pt x="977" y="542"/>
                    </a:lnTo>
                    <a:close/>
                  </a:path>
                </a:pathLst>
              </a:custGeom>
              <a:solidFill>
                <a:srgbClr val="1A989E"/>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3" name="Google Shape;3782;p79">
                <a:extLst>
                  <a:ext uri="{FF2B5EF4-FFF2-40B4-BE49-F238E27FC236}">
                    <a16:creationId xmlns:a16="http://schemas.microsoft.com/office/drawing/2014/main" xmlns="" id="{20453A65-4244-E93A-2DC7-29B1EA79E885}"/>
                  </a:ext>
                </a:extLst>
              </p:cNvPr>
              <p:cNvSpPr>
                <a:spLocks/>
              </p:cNvSpPr>
              <p:nvPr/>
            </p:nvSpPr>
            <p:spPr bwMode="auto">
              <a:xfrm>
                <a:off x="4859338" y="1557338"/>
                <a:ext cx="1550987" cy="857250"/>
              </a:xfrm>
              <a:custGeom>
                <a:avLst/>
                <a:gdLst>
                  <a:gd name="T0" fmla="*/ 2147483646 w 977"/>
                  <a:gd name="T1" fmla="*/ 2147483646 h 540"/>
                  <a:gd name="T2" fmla="*/ 2147483646 w 977"/>
                  <a:gd name="T3" fmla="*/ 0 h 540"/>
                  <a:gd name="T4" fmla="*/ 2147483646 w 977"/>
                  <a:gd name="T5" fmla="*/ 0 h 540"/>
                  <a:gd name="T6" fmla="*/ 0 w 977"/>
                  <a:gd name="T7" fmla="*/ 2147483646 h 540"/>
                  <a:gd name="T8" fmla="*/ 2147483646 w 977"/>
                  <a:gd name="T9" fmla="*/ 2147483646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39" y="540"/>
                    </a:moveTo>
                    <a:lnTo>
                      <a:pt x="977" y="0"/>
                    </a:lnTo>
                    <a:lnTo>
                      <a:pt x="438" y="0"/>
                    </a:lnTo>
                    <a:lnTo>
                      <a:pt x="0" y="540"/>
                    </a:lnTo>
                    <a:lnTo>
                      <a:pt x="539" y="540"/>
                    </a:lnTo>
                    <a:close/>
                  </a:path>
                </a:pathLst>
              </a:custGeom>
              <a:solidFill>
                <a:srgbClr val="0C454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4" name="Google Shape;3787;p79">
                <a:extLst>
                  <a:ext uri="{FF2B5EF4-FFF2-40B4-BE49-F238E27FC236}">
                    <a16:creationId xmlns:a16="http://schemas.microsoft.com/office/drawing/2014/main" xmlns="" id="{D03590B9-C1EA-04E9-03CF-93D754C66854}"/>
                  </a:ext>
                </a:extLst>
              </p:cNvPr>
              <p:cNvSpPr txBox="1">
                <a:spLocks noChangeArrowheads="1"/>
              </p:cNvSpPr>
              <p:nvPr/>
            </p:nvSpPr>
            <p:spPr bwMode="auto">
              <a:xfrm>
                <a:off x="4156665" y="1261269"/>
                <a:ext cx="8651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grpSp>
        <p:sp>
          <p:nvSpPr>
            <p:cNvPr id="10" name="TextBox 9">
              <a:extLst>
                <a:ext uri="{FF2B5EF4-FFF2-40B4-BE49-F238E27FC236}">
                  <a16:creationId xmlns:a16="http://schemas.microsoft.com/office/drawing/2014/main" xmlns="" id="{A2EB7A04-3979-BB43-345D-6040E2C005F4}"/>
                </a:ext>
              </a:extLst>
            </p:cNvPr>
            <p:cNvSpPr txBox="1"/>
            <p:nvPr/>
          </p:nvSpPr>
          <p:spPr>
            <a:xfrm>
              <a:off x="2436376" y="2037033"/>
              <a:ext cx="2221999" cy="503215"/>
            </a:xfrm>
            <a:prstGeom prst="rect">
              <a:avLst/>
            </a:prstGeom>
            <a:noFill/>
          </p:spPr>
          <p:txBody>
            <a:bodyPr wrap="square">
              <a:spAutoFit/>
            </a:bodyPr>
            <a:lstStyle/>
            <a:p>
              <a:pPr algn="ctr">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الأمان السيبراني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xmlns="" id="{F7D90DB2-DD0F-F7BB-5AFA-1DFA8D87A62F}"/>
              </a:ext>
            </a:extLst>
          </p:cNvPr>
          <p:cNvGrpSpPr/>
          <p:nvPr/>
        </p:nvGrpSpPr>
        <p:grpSpPr>
          <a:xfrm flipH="1">
            <a:off x="5785540" y="3734099"/>
            <a:ext cx="3924400" cy="1325154"/>
            <a:chOff x="2436376" y="3133990"/>
            <a:chExt cx="3924400" cy="1325154"/>
          </a:xfrm>
        </p:grpSpPr>
        <p:grpSp>
          <p:nvGrpSpPr>
            <p:cNvPr id="16" name="Группа 1">
              <a:extLst>
                <a:ext uri="{FF2B5EF4-FFF2-40B4-BE49-F238E27FC236}">
                  <a16:creationId xmlns:a16="http://schemas.microsoft.com/office/drawing/2014/main" xmlns="" id="{ACC9574F-1630-227E-7FB5-ACB5D290A3C7}"/>
                </a:ext>
              </a:extLst>
            </p:cNvPr>
            <p:cNvGrpSpPr/>
            <p:nvPr/>
          </p:nvGrpSpPr>
          <p:grpSpPr>
            <a:xfrm>
              <a:off x="4111653" y="3133990"/>
              <a:ext cx="2249123" cy="1325154"/>
              <a:chOff x="3494995" y="696913"/>
              <a:chExt cx="2915330" cy="1717675"/>
            </a:xfrm>
          </p:grpSpPr>
          <p:sp>
            <p:nvSpPr>
              <p:cNvPr id="18" name="Google Shape;3776;p79">
                <a:extLst>
                  <a:ext uri="{FF2B5EF4-FFF2-40B4-BE49-F238E27FC236}">
                    <a16:creationId xmlns:a16="http://schemas.microsoft.com/office/drawing/2014/main" xmlns="" id="{39A5A25B-60E0-102C-0EFC-786797D6EC8D}"/>
                  </a:ext>
                </a:extLst>
              </p:cNvPr>
              <p:cNvSpPr>
                <a:spLocks/>
              </p:cNvSpPr>
              <p:nvPr/>
            </p:nvSpPr>
            <p:spPr bwMode="auto">
              <a:xfrm>
                <a:off x="3494995" y="1062038"/>
                <a:ext cx="2066925" cy="995362"/>
              </a:xfrm>
              <a:custGeom>
                <a:avLst/>
                <a:gdLst>
                  <a:gd name="T0" fmla="*/ 2147483646 w 1302"/>
                  <a:gd name="T1" fmla="*/ 2147483646 h 627"/>
                  <a:gd name="T2" fmla="*/ 2147483646 w 1302"/>
                  <a:gd name="T3" fmla="*/ 2147483646 h 627"/>
                  <a:gd name="T4" fmla="*/ 2147483646 w 1302"/>
                  <a:gd name="T5" fmla="*/ 0 h 627"/>
                  <a:gd name="T6" fmla="*/ 0 w 1302"/>
                  <a:gd name="T7" fmla="*/ 0 h 627"/>
                  <a:gd name="T8" fmla="*/ 2147483646 w 1302"/>
                  <a:gd name="T9" fmla="*/ 2147483646 h 627"/>
                  <a:gd name="T10" fmla="*/ 2147483646 w 1302"/>
                  <a:gd name="T11" fmla="*/ 2147483646 h 627"/>
                  <a:gd name="T12" fmla="*/ 2147483646 w 1302"/>
                  <a:gd name="T13" fmla="*/ 2147483646 h 6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2" h="627" extrusionOk="0">
                    <a:moveTo>
                      <a:pt x="1048" y="623"/>
                    </a:moveTo>
                    <a:lnTo>
                      <a:pt x="1302" y="312"/>
                    </a:lnTo>
                    <a:lnTo>
                      <a:pt x="1048" y="0"/>
                    </a:lnTo>
                    <a:lnTo>
                      <a:pt x="0" y="0"/>
                    </a:lnTo>
                    <a:lnTo>
                      <a:pt x="216" y="315"/>
                    </a:lnTo>
                    <a:lnTo>
                      <a:pt x="5" y="627"/>
                    </a:lnTo>
                    <a:lnTo>
                      <a:pt x="1048" y="623"/>
                    </a:lnTo>
                    <a:close/>
                  </a:path>
                </a:pathLst>
              </a:custGeom>
              <a:solidFill>
                <a:srgbClr val="CBC2C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9" name="Google Shape;3781;p79">
                <a:extLst>
                  <a:ext uri="{FF2B5EF4-FFF2-40B4-BE49-F238E27FC236}">
                    <a16:creationId xmlns:a16="http://schemas.microsoft.com/office/drawing/2014/main" xmlns="" id="{5B729684-93B4-5B52-EB98-AC971159C2B2}"/>
                  </a:ext>
                </a:extLst>
              </p:cNvPr>
              <p:cNvSpPr>
                <a:spLocks/>
              </p:cNvSpPr>
              <p:nvPr/>
            </p:nvSpPr>
            <p:spPr bwMode="auto">
              <a:xfrm>
                <a:off x="4859338" y="696913"/>
                <a:ext cx="1550987" cy="860425"/>
              </a:xfrm>
              <a:custGeom>
                <a:avLst/>
                <a:gdLst>
                  <a:gd name="T0" fmla="*/ 2147483646 w 977"/>
                  <a:gd name="T1" fmla="*/ 2147483646 h 542"/>
                  <a:gd name="T2" fmla="*/ 2147483646 w 977"/>
                  <a:gd name="T3" fmla="*/ 0 h 542"/>
                  <a:gd name="T4" fmla="*/ 0 w 977"/>
                  <a:gd name="T5" fmla="*/ 0 h 542"/>
                  <a:gd name="T6" fmla="*/ 2147483646 w 977"/>
                  <a:gd name="T7" fmla="*/ 2147483646 h 542"/>
                  <a:gd name="T8" fmla="*/ 2147483646 w 977"/>
                  <a:gd name="T9" fmla="*/ 2147483646 h 5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2" extrusionOk="0">
                    <a:moveTo>
                      <a:pt x="977" y="542"/>
                    </a:moveTo>
                    <a:lnTo>
                      <a:pt x="539" y="0"/>
                    </a:lnTo>
                    <a:lnTo>
                      <a:pt x="0" y="0"/>
                    </a:lnTo>
                    <a:lnTo>
                      <a:pt x="438" y="542"/>
                    </a:lnTo>
                    <a:lnTo>
                      <a:pt x="977" y="542"/>
                    </a:lnTo>
                    <a:close/>
                  </a:path>
                </a:pathLst>
              </a:custGeom>
              <a:solidFill>
                <a:srgbClr val="1A989E"/>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6" name="Google Shape;3782;p79">
                <a:extLst>
                  <a:ext uri="{FF2B5EF4-FFF2-40B4-BE49-F238E27FC236}">
                    <a16:creationId xmlns:a16="http://schemas.microsoft.com/office/drawing/2014/main" xmlns="" id="{F988CFCE-4E22-DF32-139B-249BB2F58B17}"/>
                  </a:ext>
                </a:extLst>
              </p:cNvPr>
              <p:cNvSpPr>
                <a:spLocks/>
              </p:cNvSpPr>
              <p:nvPr/>
            </p:nvSpPr>
            <p:spPr bwMode="auto">
              <a:xfrm>
                <a:off x="4859338" y="1557338"/>
                <a:ext cx="1550987" cy="857250"/>
              </a:xfrm>
              <a:custGeom>
                <a:avLst/>
                <a:gdLst>
                  <a:gd name="T0" fmla="*/ 2147483646 w 977"/>
                  <a:gd name="T1" fmla="*/ 2147483646 h 540"/>
                  <a:gd name="T2" fmla="*/ 2147483646 w 977"/>
                  <a:gd name="T3" fmla="*/ 0 h 540"/>
                  <a:gd name="T4" fmla="*/ 2147483646 w 977"/>
                  <a:gd name="T5" fmla="*/ 0 h 540"/>
                  <a:gd name="T6" fmla="*/ 0 w 977"/>
                  <a:gd name="T7" fmla="*/ 2147483646 h 540"/>
                  <a:gd name="T8" fmla="*/ 2147483646 w 977"/>
                  <a:gd name="T9" fmla="*/ 2147483646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39" y="540"/>
                    </a:moveTo>
                    <a:lnTo>
                      <a:pt x="977" y="0"/>
                    </a:lnTo>
                    <a:lnTo>
                      <a:pt x="438" y="0"/>
                    </a:lnTo>
                    <a:lnTo>
                      <a:pt x="0" y="540"/>
                    </a:lnTo>
                    <a:lnTo>
                      <a:pt x="539" y="540"/>
                    </a:lnTo>
                    <a:close/>
                  </a:path>
                </a:pathLst>
              </a:custGeom>
              <a:solidFill>
                <a:srgbClr val="0C454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7" name="Google Shape;3787;p79">
                <a:extLst>
                  <a:ext uri="{FF2B5EF4-FFF2-40B4-BE49-F238E27FC236}">
                    <a16:creationId xmlns:a16="http://schemas.microsoft.com/office/drawing/2014/main" xmlns="" id="{A4281B85-D1C6-4777-4F1C-A1665184BBE0}"/>
                  </a:ext>
                </a:extLst>
              </p:cNvPr>
              <p:cNvSpPr txBox="1">
                <a:spLocks noChangeArrowheads="1"/>
              </p:cNvSpPr>
              <p:nvPr/>
            </p:nvSpPr>
            <p:spPr bwMode="auto">
              <a:xfrm>
                <a:off x="4174009" y="1206971"/>
                <a:ext cx="8651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grpSp>
        <p:sp>
          <p:nvSpPr>
            <p:cNvPr id="17" name="TextBox 16">
              <a:extLst>
                <a:ext uri="{FF2B5EF4-FFF2-40B4-BE49-F238E27FC236}">
                  <a16:creationId xmlns:a16="http://schemas.microsoft.com/office/drawing/2014/main" xmlns="" id="{71C788D1-3D3B-BF60-21A4-476E790F8DDF}"/>
                </a:ext>
              </a:extLst>
            </p:cNvPr>
            <p:cNvSpPr txBox="1"/>
            <p:nvPr/>
          </p:nvSpPr>
          <p:spPr>
            <a:xfrm>
              <a:off x="2436376" y="3465891"/>
              <a:ext cx="1731436" cy="503215"/>
            </a:xfrm>
            <a:prstGeom prst="rect">
              <a:avLst/>
            </a:prstGeom>
            <a:noFill/>
          </p:spPr>
          <p:txBody>
            <a:bodyPr wrap="square">
              <a:spAutoFit/>
            </a:bodyPr>
            <a:lstStyle/>
            <a:p>
              <a:pPr algn="ctr">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التشريعات والتوافق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xmlns="" id="{A7BD86D0-8D3A-AFA9-E53D-65CAAC1F2C0A}"/>
              </a:ext>
            </a:extLst>
          </p:cNvPr>
          <p:cNvGrpSpPr/>
          <p:nvPr/>
        </p:nvGrpSpPr>
        <p:grpSpPr>
          <a:xfrm flipH="1">
            <a:off x="2293011" y="3004087"/>
            <a:ext cx="3802989" cy="1322705"/>
            <a:chOff x="6050316" y="2403978"/>
            <a:chExt cx="3802989" cy="1322705"/>
          </a:xfrm>
        </p:grpSpPr>
        <p:grpSp>
          <p:nvGrpSpPr>
            <p:cNvPr id="29" name="Группа 2">
              <a:extLst>
                <a:ext uri="{FF2B5EF4-FFF2-40B4-BE49-F238E27FC236}">
                  <a16:creationId xmlns:a16="http://schemas.microsoft.com/office/drawing/2014/main" xmlns="" id="{B9DC166C-48B8-C981-2C76-FFB48DF984F9}"/>
                </a:ext>
              </a:extLst>
            </p:cNvPr>
            <p:cNvGrpSpPr/>
            <p:nvPr/>
          </p:nvGrpSpPr>
          <p:grpSpPr>
            <a:xfrm>
              <a:off x="6050316" y="2403978"/>
              <a:ext cx="2249124" cy="1322705"/>
              <a:chOff x="5857875" y="1628775"/>
              <a:chExt cx="2915331" cy="1714500"/>
            </a:xfrm>
          </p:grpSpPr>
          <p:sp>
            <p:nvSpPr>
              <p:cNvPr id="31" name="Google Shape;3772;p79">
                <a:extLst>
                  <a:ext uri="{FF2B5EF4-FFF2-40B4-BE49-F238E27FC236}">
                    <a16:creationId xmlns:a16="http://schemas.microsoft.com/office/drawing/2014/main" xmlns="" id="{8AA3CAFE-5FF5-D5F4-638A-A2906A025D96}"/>
                  </a:ext>
                </a:extLst>
              </p:cNvPr>
              <p:cNvSpPr>
                <a:spLocks/>
              </p:cNvSpPr>
              <p:nvPr/>
            </p:nvSpPr>
            <p:spPr bwMode="auto">
              <a:xfrm>
                <a:off x="6707868" y="1985963"/>
                <a:ext cx="2065338" cy="996950"/>
              </a:xfrm>
              <a:custGeom>
                <a:avLst/>
                <a:gdLst>
                  <a:gd name="T0" fmla="*/ 2147483646 w 1301"/>
                  <a:gd name="T1" fmla="*/ 2147483646 h 628"/>
                  <a:gd name="T2" fmla="*/ 0 w 1301"/>
                  <a:gd name="T3" fmla="*/ 2147483646 h 628"/>
                  <a:gd name="T4" fmla="*/ 2147483646 w 1301"/>
                  <a:gd name="T5" fmla="*/ 2147483646 h 628"/>
                  <a:gd name="T6" fmla="*/ 2147483646 w 1301"/>
                  <a:gd name="T7" fmla="*/ 2147483646 h 628"/>
                  <a:gd name="T8" fmla="*/ 2147483646 w 1301"/>
                  <a:gd name="T9" fmla="*/ 2147483646 h 628"/>
                  <a:gd name="T10" fmla="*/ 2147483646 w 1301"/>
                  <a:gd name="T11" fmla="*/ 0 h 628"/>
                  <a:gd name="T12" fmla="*/ 2147483646 w 1301"/>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1" h="628" extrusionOk="0">
                    <a:moveTo>
                      <a:pt x="253" y="3"/>
                    </a:moveTo>
                    <a:lnTo>
                      <a:pt x="0" y="315"/>
                    </a:lnTo>
                    <a:lnTo>
                      <a:pt x="253" y="628"/>
                    </a:lnTo>
                    <a:lnTo>
                      <a:pt x="1301" y="628"/>
                    </a:lnTo>
                    <a:lnTo>
                      <a:pt x="1086" y="313"/>
                    </a:lnTo>
                    <a:lnTo>
                      <a:pt x="1296" y="0"/>
                    </a:lnTo>
                    <a:lnTo>
                      <a:pt x="253" y="3"/>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2" name="Google Shape;3777;p79">
                <a:extLst>
                  <a:ext uri="{FF2B5EF4-FFF2-40B4-BE49-F238E27FC236}">
                    <a16:creationId xmlns:a16="http://schemas.microsoft.com/office/drawing/2014/main" xmlns="" id="{953C8FBF-4E82-9CE7-27C2-50C490E621D9}"/>
                  </a:ext>
                </a:extLst>
              </p:cNvPr>
              <p:cNvSpPr>
                <a:spLocks/>
              </p:cNvSpPr>
              <p:nvPr/>
            </p:nvSpPr>
            <p:spPr bwMode="auto">
              <a:xfrm>
                <a:off x="5857875" y="2486025"/>
                <a:ext cx="1550988" cy="857250"/>
              </a:xfrm>
              <a:custGeom>
                <a:avLst/>
                <a:gdLst>
                  <a:gd name="T0" fmla="*/ 2147483646 w 977"/>
                  <a:gd name="T1" fmla="*/ 0 h 540"/>
                  <a:gd name="T2" fmla="*/ 0 w 977"/>
                  <a:gd name="T3" fmla="*/ 0 h 540"/>
                  <a:gd name="T4" fmla="*/ 2147483646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40" y="0"/>
                    </a:moveTo>
                    <a:lnTo>
                      <a:pt x="0" y="0"/>
                    </a:lnTo>
                    <a:lnTo>
                      <a:pt x="438" y="540"/>
                    </a:lnTo>
                    <a:lnTo>
                      <a:pt x="977" y="540"/>
                    </a:lnTo>
                    <a:lnTo>
                      <a:pt x="540" y="0"/>
                    </a:lnTo>
                    <a:close/>
                  </a:path>
                </a:pathLst>
              </a:custGeom>
              <a:solidFill>
                <a:srgbClr val="0C454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3" name="Google Shape;3778;p79">
                <a:extLst>
                  <a:ext uri="{FF2B5EF4-FFF2-40B4-BE49-F238E27FC236}">
                    <a16:creationId xmlns:a16="http://schemas.microsoft.com/office/drawing/2014/main" xmlns="" id="{F1E3B7EC-07CB-1628-FE9C-60458FCD2A41}"/>
                  </a:ext>
                </a:extLst>
              </p:cNvPr>
              <p:cNvSpPr>
                <a:spLocks/>
              </p:cNvSpPr>
              <p:nvPr/>
            </p:nvSpPr>
            <p:spPr bwMode="auto">
              <a:xfrm>
                <a:off x="5857875" y="1628775"/>
                <a:ext cx="1550988" cy="857250"/>
              </a:xfrm>
              <a:custGeom>
                <a:avLst/>
                <a:gdLst>
                  <a:gd name="T0" fmla="*/ 2147483646 w 977"/>
                  <a:gd name="T1" fmla="*/ 0 h 540"/>
                  <a:gd name="T2" fmla="*/ 2147483646 w 977"/>
                  <a:gd name="T3" fmla="*/ 0 h 540"/>
                  <a:gd name="T4" fmla="*/ 0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977" y="0"/>
                    </a:moveTo>
                    <a:lnTo>
                      <a:pt x="438" y="0"/>
                    </a:lnTo>
                    <a:lnTo>
                      <a:pt x="0" y="540"/>
                    </a:lnTo>
                    <a:lnTo>
                      <a:pt x="540" y="540"/>
                    </a:lnTo>
                    <a:lnTo>
                      <a:pt x="977" y="0"/>
                    </a:lnTo>
                    <a:close/>
                  </a:path>
                </a:pathLst>
              </a:custGeom>
              <a:solidFill>
                <a:srgbClr val="1A989E"/>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4" name="Google Shape;3791;p79">
                <a:extLst>
                  <a:ext uri="{FF2B5EF4-FFF2-40B4-BE49-F238E27FC236}">
                    <a16:creationId xmlns:a16="http://schemas.microsoft.com/office/drawing/2014/main" xmlns="" id="{99FD627C-EC89-59B9-3FED-5E8651AEF7FF}"/>
                  </a:ext>
                </a:extLst>
              </p:cNvPr>
              <p:cNvSpPr txBox="1">
                <a:spLocks noChangeArrowheads="1"/>
              </p:cNvSpPr>
              <p:nvPr/>
            </p:nvSpPr>
            <p:spPr bwMode="auto">
              <a:xfrm>
                <a:off x="7330556" y="2149474"/>
                <a:ext cx="785964" cy="804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65858A"/>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02</a:t>
                </a:r>
                <a:endParaRPr lang="en-US" altLang="en-US" sz="3200" b="1" dirty="0">
                  <a:solidFill>
                    <a:srgbClr val="746F6D"/>
                  </a:solidFill>
                  <a:latin typeface="Cairo" pitchFamily="2" charset="-78"/>
                  <a:cs typeface="Cairo" pitchFamily="2" charset="-78"/>
                </a:endParaRPr>
              </a:p>
            </p:txBody>
          </p:sp>
        </p:grpSp>
        <p:sp>
          <p:nvSpPr>
            <p:cNvPr id="30" name="TextBox 29">
              <a:extLst>
                <a:ext uri="{FF2B5EF4-FFF2-40B4-BE49-F238E27FC236}">
                  <a16:creationId xmlns:a16="http://schemas.microsoft.com/office/drawing/2014/main" xmlns="" id="{683E461D-AE79-7844-1050-5A6EF61FCE23}"/>
                </a:ext>
              </a:extLst>
            </p:cNvPr>
            <p:cNvSpPr txBox="1"/>
            <p:nvPr/>
          </p:nvSpPr>
          <p:spPr>
            <a:xfrm>
              <a:off x="8068310" y="2790092"/>
              <a:ext cx="1784995" cy="503215"/>
            </a:xfrm>
            <a:prstGeom prst="rect">
              <a:avLst/>
            </a:prstGeom>
            <a:noFill/>
          </p:spPr>
          <p:txBody>
            <a:bodyPr wrap="square">
              <a:spAutoFit/>
            </a:bodyPr>
            <a:lstStyle/>
            <a:p>
              <a:pPr algn="ctr">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الخصوصية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xmlns="" id="{96796508-8143-7D28-9B66-8F42E9C860F8}"/>
              </a:ext>
            </a:extLst>
          </p:cNvPr>
          <p:cNvGrpSpPr/>
          <p:nvPr/>
        </p:nvGrpSpPr>
        <p:grpSpPr>
          <a:xfrm flipH="1">
            <a:off x="2383114" y="4448401"/>
            <a:ext cx="3840325" cy="1322705"/>
            <a:chOff x="5922877" y="3848292"/>
            <a:chExt cx="3840325" cy="1322705"/>
          </a:xfrm>
        </p:grpSpPr>
        <p:grpSp>
          <p:nvGrpSpPr>
            <p:cNvPr id="36" name="Группа 2">
              <a:extLst>
                <a:ext uri="{FF2B5EF4-FFF2-40B4-BE49-F238E27FC236}">
                  <a16:creationId xmlns:a16="http://schemas.microsoft.com/office/drawing/2014/main" xmlns="" id="{34E2D8F8-4D01-88C4-ED60-2A1CFDC114D2}"/>
                </a:ext>
              </a:extLst>
            </p:cNvPr>
            <p:cNvGrpSpPr/>
            <p:nvPr/>
          </p:nvGrpSpPr>
          <p:grpSpPr>
            <a:xfrm>
              <a:off x="5922877" y="3848292"/>
              <a:ext cx="2249124" cy="1322705"/>
              <a:chOff x="5857875" y="1628775"/>
              <a:chExt cx="2915331" cy="1714500"/>
            </a:xfrm>
          </p:grpSpPr>
          <p:sp>
            <p:nvSpPr>
              <p:cNvPr id="38" name="Google Shape;3772;p79">
                <a:extLst>
                  <a:ext uri="{FF2B5EF4-FFF2-40B4-BE49-F238E27FC236}">
                    <a16:creationId xmlns:a16="http://schemas.microsoft.com/office/drawing/2014/main" xmlns="" id="{4CA1B570-9D01-8EC5-962C-3CF6376165DB}"/>
                  </a:ext>
                </a:extLst>
              </p:cNvPr>
              <p:cNvSpPr>
                <a:spLocks/>
              </p:cNvSpPr>
              <p:nvPr/>
            </p:nvSpPr>
            <p:spPr bwMode="auto">
              <a:xfrm>
                <a:off x="6707868" y="1985963"/>
                <a:ext cx="2065338" cy="996950"/>
              </a:xfrm>
              <a:custGeom>
                <a:avLst/>
                <a:gdLst>
                  <a:gd name="T0" fmla="*/ 2147483646 w 1301"/>
                  <a:gd name="T1" fmla="*/ 2147483646 h 628"/>
                  <a:gd name="T2" fmla="*/ 0 w 1301"/>
                  <a:gd name="T3" fmla="*/ 2147483646 h 628"/>
                  <a:gd name="T4" fmla="*/ 2147483646 w 1301"/>
                  <a:gd name="T5" fmla="*/ 2147483646 h 628"/>
                  <a:gd name="T6" fmla="*/ 2147483646 w 1301"/>
                  <a:gd name="T7" fmla="*/ 2147483646 h 628"/>
                  <a:gd name="T8" fmla="*/ 2147483646 w 1301"/>
                  <a:gd name="T9" fmla="*/ 2147483646 h 628"/>
                  <a:gd name="T10" fmla="*/ 2147483646 w 1301"/>
                  <a:gd name="T11" fmla="*/ 0 h 628"/>
                  <a:gd name="T12" fmla="*/ 2147483646 w 1301"/>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1" h="628" extrusionOk="0">
                    <a:moveTo>
                      <a:pt x="253" y="3"/>
                    </a:moveTo>
                    <a:lnTo>
                      <a:pt x="0" y="315"/>
                    </a:lnTo>
                    <a:lnTo>
                      <a:pt x="253" y="628"/>
                    </a:lnTo>
                    <a:lnTo>
                      <a:pt x="1301" y="628"/>
                    </a:lnTo>
                    <a:lnTo>
                      <a:pt x="1086" y="313"/>
                    </a:lnTo>
                    <a:lnTo>
                      <a:pt x="1296" y="0"/>
                    </a:lnTo>
                    <a:lnTo>
                      <a:pt x="253" y="3"/>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9" name="Google Shape;3777;p79">
                <a:extLst>
                  <a:ext uri="{FF2B5EF4-FFF2-40B4-BE49-F238E27FC236}">
                    <a16:creationId xmlns:a16="http://schemas.microsoft.com/office/drawing/2014/main" xmlns="" id="{B3CF75AD-C0A8-C507-1961-5BECF57B1F02}"/>
                  </a:ext>
                </a:extLst>
              </p:cNvPr>
              <p:cNvSpPr>
                <a:spLocks/>
              </p:cNvSpPr>
              <p:nvPr/>
            </p:nvSpPr>
            <p:spPr bwMode="auto">
              <a:xfrm>
                <a:off x="5857875" y="2486025"/>
                <a:ext cx="1550988" cy="857250"/>
              </a:xfrm>
              <a:custGeom>
                <a:avLst/>
                <a:gdLst>
                  <a:gd name="T0" fmla="*/ 2147483646 w 977"/>
                  <a:gd name="T1" fmla="*/ 0 h 540"/>
                  <a:gd name="T2" fmla="*/ 0 w 977"/>
                  <a:gd name="T3" fmla="*/ 0 h 540"/>
                  <a:gd name="T4" fmla="*/ 2147483646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40" y="0"/>
                    </a:moveTo>
                    <a:lnTo>
                      <a:pt x="0" y="0"/>
                    </a:lnTo>
                    <a:lnTo>
                      <a:pt x="438" y="540"/>
                    </a:lnTo>
                    <a:lnTo>
                      <a:pt x="977" y="540"/>
                    </a:lnTo>
                    <a:lnTo>
                      <a:pt x="540" y="0"/>
                    </a:lnTo>
                    <a:close/>
                  </a:path>
                </a:pathLst>
              </a:custGeom>
              <a:solidFill>
                <a:srgbClr val="0C454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40" name="Google Shape;3778;p79">
                <a:extLst>
                  <a:ext uri="{FF2B5EF4-FFF2-40B4-BE49-F238E27FC236}">
                    <a16:creationId xmlns:a16="http://schemas.microsoft.com/office/drawing/2014/main" xmlns="" id="{FB92F3A1-2898-FCC9-35BE-2DC397278FBB}"/>
                  </a:ext>
                </a:extLst>
              </p:cNvPr>
              <p:cNvSpPr>
                <a:spLocks/>
              </p:cNvSpPr>
              <p:nvPr/>
            </p:nvSpPr>
            <p:spPr bwMode="auto">
              <a:xfrm>
                <a:off x="5857875" y="1628775"/>
                <a:ext cx="1550988" cy="857250"/>
              </a:xfrm>
              <a:custGeom>
                <a:avLst/>
                <a:gdLst>
                  <a:gd name="T0" fmla="*/ 2147483646 w 977"/>
                  <a:gd name="T1" fmla="*/ 0 h 540"/>
                  <a:gd name="T2" fmla="*/ 2147483646 w 977"/>
                  <a:gd name="T3" fmla="*/ 0 h 540"/>
                  <a:gd name="T4" fmla="*/ 0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977" y="0"/>
                    </a:moveTo>
                    <a:lnTo>
                      <a:pt x="438" y="0"/>
                    </a:lnTo>
                    <a:lnTo>
                      <a:pt x="0" y="540"/>
                    </a:lnTo>
                    <a:lnTo>
                      <a:pt x="540" y="540"/>
                    </a:lnTo>
                    <a:lnTo>
                      <a:pt x="977" y="0"/>
                    </a:lnTo>
                    <a:close/>
                  </a:path>
                </a:pathLst>
              </a:custGeom>
              <a:solidFill>
                <a:srgbClr val="1A989E"/>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41" name="Google Shape;3791;p79">
                <a:extLst>
                  <a:ext uri="{FF2B5EF4-FFF2-40B4-BE49-F238E27FC236}">
                    <a16:creationId xmlns:a16="http://schemas.microsoft.com/office/drawing/2014/main" xmlns="" id="{623A4C69-65A8-9A90-334C-0206264850BC}"/>
                  </a:ext>
                </a:extLst>
              </p:cNvPr>
              <p:cNvSpPr txBox="1">
                <a:spLocks noChangeArrowheads="1"/>
              </p:cNvSpPr>
              <p:nvPr/>
            </p:nvSpPr>
            <p:spPr bwMode="auto">
              <a:xfrm>
                <a:off x="7302436" y="2135974"/>
                <a:ext cx="968374"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65858A"/>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04</a:t>
                </a:r>
                <a:endParaRPr lang="en-US" altLang="en-US" sz="3200" b="1" dirty="0">
                  <a:solidFill>
                    <a:srgbClr val="746F6D"/>
                  </a:solidFill>
                  <a:latin typeface="Cairo" pitchFamily="2" charset="-78"/>
                  <a:cs typeface="Cairo" pitchFamily="2" charset="-78"/>
                </a:endParaRPr>
              </a:p>
            </p:txBody>
          </p:sp>
        </p:grpSp>
        <p:sp>
          <p:nvSpPr>
            <p:cNvPr id="37" name="TextBox 36">
              <a:extLst>
                <a:ext uri="{FF2B5EF4-FFF2-40B4-BE49-F238E27FC236}">
                  <a16:creationId xmlns:a16="http://schemas.microsoft.com/office/drawing/2014/main" xmlns="" id="{0AE0D70E-FD6D-D53A-72DD-8F1754C95624}"/>
                </a:ext>
              </a:extLst>
            </p:cNvPr>
            <p:cNvSpPr txBox="1"/>
            <p:nvPr/>
          </p:nvSpPr>
          <p:spPr>
            <a:xfrm>
              <a:off x="7978207" y="4212772"/>
              <a:ext cx="1784995" cy="503215"/>
            </a:xfrm>
            <a:prstGeom prst="rect">
              <a:avLst/>
            </a:prstGeom>
            <a:noFill/>
          </p:spPr>
          <p:txBody>
            <a:bodyPr wrap="square">
              <a:spAutoFit/>
            </a:bodyPr>
            <a:lstStyle/>
            <a:p>
              <a:pPr algn="ctr">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التفاوت الرقمي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2"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17861366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10478590-34F7-C4C3-B516-4E6B464EA2C8}"/>
              </a:ext>
            </a:extLst>
          </p:cNvPr>
          <p:cNvGrpSpPr/>
          <p:nvPr/>
        </p:nvGrpSpPr>
        <p:grpSpPr>
          <a:xfrm>
            <a:off x="2164885" y="689347"/>
            <a:ext cx="7862230" cy="954513"/>
            <a:chOff x="2164885" y="533435"/>
            <a:chExt cx="7862230" cy="954513"/>
          </a:xfrm>
        </p:grpSpPr>
        <p:grpSp>
          <p:nvGrpSpPr>
            <p:cNvPr id="3" name="Group 2">
              <a:extLst>
                <a:ext uri="{FF2B5EF4-FFF2-40B4-BE49-F238E27FC236}">
                  <a16:creationId xmlns:a16="http://schemas.microsoft.com/office/drawing/2014/main" xmlns="" id="{08DA4C43-4E77-5706-3814-EA4661B3CC8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B4C11F10-88B8-6DFA-54E0-E36E87D8B1FE}"/>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304A7206-FD21-5158-1982-D4A2001BC695}"/>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C466F46F-1F12-D581-A5A8-9BBA9EE5677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2166B6D-DD8E-A325-AB44-FE7C849A802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7E46C187-4D56-6079-9748-68AD035C689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76071389-ADD8-CDF2-2203-84B1524D7BD8}"/>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387B0EB5-A517-29E0-D373-6A3AE0FC5DA6}"/>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317B024E-EC5C-CE87-BBC9-B14B00545FDD}"/>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C41AF1F-3125-F35D-4D5C-06EC6CCF29F5}"/>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9D6AAD51-7257-6D59-745E-BBC6872FAC2D}"/>
                </a:ext>
              </a:extLst>
            </p:cNvPr>
            <p:cNvSpPr txBox="1"/>
            <p:nvPr/>
          </p:nvSpPr>
          <p:spPr>
            <a:xfrm>
              <a:off x="2164885" y="533435"/>
              <a:ext cx="786223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الحوكمة في ظل التطورات التكنولوجية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137A19AF-72D7-C60F-711F-A09937DFA6FE}"/>
              </a:ext>
            </a:extLst>
          </p:cNvPr>
          <p:cNvSpPr txBox="1"/>
          <p:nvPr/>
        </p:nvSpPr>
        <p:spPr>
          <a:xfrm>
            <a:off x="3339803" y="2095716"/>
            <a:ext cx="8106826" cy="1154162"/>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الاستثمار في التكنولوجيا: </a:t>
            </a:r>
            <a:r>
              <a:rPr lang="ar-SA" sz="2400" dirty="0">
                <a:solidFill>
                  <a:srgbClr val="000000"/>
                </a:solidFill>
                <a:ea typeface="Calibri" panose="020F0502020204030204" pitchFamily="34" charset="0"/>
                <a:cs typeface="Sakkal Majalla" panose="02000000000000000000" pitchFamily="2" charset="-78"/>
              </a:rPr>
              <a:t>تعزيز الاستثمار في البنية التحتية التكنولوجية لتمكين تطبيقات الحوكمة الرقمية</a:t>
            </a:r>
            <a:r>
              <a:rPr lang="en-US" sz="2400" dirty="0">
                <a:solidFill>
                  <a:srgbClr val="000000"/>
                </a:solidFill>
                <a:ea typeface="Calibri" panose="020F0502020204030204" pitchFamily="34" charset="0"/>
                <a:cs typeface="Sakkal Majalla" panose="02000000000000000000" pitchFamily="2" charset="-78"/>
              </a:rPr>
              <a:t>.</a:t>
            </a:r>
          </a:p>
        </p:txBody>
      </p:sp>
      <p:sp>
        <p:nvSpPr>
          <p:cNvPr id="17" name="TextBox 16">
            <a:extLst>
              <a:ext uri="{FF2B5EF4-FFF2-40B4-BE49-F238E27FC236}">
                <a16:creationId xmlns:a16="http://schemas.microsoft.com/office/drawing/2014/main" xmlns="" id="{CA4BB72E-B116-DF74-3A41-622CA4C44656}"/>
              </a:ext>
            </a:extLst>
          </p:cNvPr>
          <p:cNvSpPr txBox="1"/>
          <p:nvPr/>
        </p:nvSpPr>
        <p:spPr>
          <a:xfrm>
            <a:off x="3584399" y="3437973"/>
            <a:ext cx="7862230" cy="1154162"/>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التدريب المستمر: </a:t>
            </a:r>
            <a:r>
              <a:rPr lang="ar-SA" sz="2400" dirty="0">
                <a:solidFill>
                  <a:srgbClr val="000000"/>
                </a:solidFill>
                <a:ea typeface="Calibri" panose="020F0502020204030204" pitchFamily="34" charset="0"/>
                <a:cs typeface="Sakkal Majalla" panose="02000000000000000000" pitchFamily="2" charset="-78"/>
              </a:rPr>
              <a:t>توفير برامج تدريبية للموظفين لتطوير مهاراتهم في استخدام التقنيات الحديثة</a:t>
            </a:r>
            <a:r>
              <a:rPr lang="en-US" sz="2400" dirty="0">
                <a:solidFill>
                  <a:srgbClr val="000000"/>
                </a:solidFill>
                <a:ea typeface="Calibri" panose="020F0502020204030204" pitchFamily="34" charset="0"/>
                <a:cs typeface="Sakkal Majalla" panose="02000000000000000000" pitchFamily="2" charset="-78"/>
              </a:rPr>
              <a:t>.</a:t>
            </a:r>
          </a:p>
        </p:txBody>
      </p:sp>
      <p:sp>
        <p:nvSpPr>
          <p:cNvPr id="19" name="TextBox 18">
            <a:extLst>
              <a:ext uri="{FF2B5EF4-FFF2-40B4-BE49-F238E27FC236}">
                <a16:creationId xmlns:a16="http://schemas.microsoft.com/office/drawing/2014/main" xmlns="" id="{08849EB4-F4D6-BB7D-F4D3-D3497DED5373}"/>
              </a:ext>
            </a:extLst>
          </p:cNvPr>
          <p:cNvSpPr txBox="1"/>
          <p:nvPr/>
        </p:nvSpPr>
        <p:spPr>
          <a:xfrm>
            <a:off x="3584399" y="4713976"/>
            <a:ext cx="7862230" cy="600164"/>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الشراكات: </a:t>
            </a:r>
            <a:r>
              <a:rPr lang="ar-SA" sz="2400" dirty="0">
                <a:solidFill>
                  <a:srgbClr val="000000"/>
                </a:solidFill>
                <a:ea typeface="Calibri" panose="020F0502020204030204" pitchFamily="34" charset="0"/>
                <a:cs typeface="Sakkal Majalla" panose="02000000000000000000" pitchFamily="2" charset="-78"/>
              </a:rPr>
              <a:t>التعاون مع شركات التكنولوجيا والجامعات لتطوير حلول مبتكرة للحوكمة</a:t>
            </a:r>
            <a:r>
              <a:rPr lang="en-US" sz="2400" dirty="0">
                <a:solidFill>
                  <a:srgbClr val="000000"/>
                </a:solidFill>
                <a:ea typeface="Calibri" panose="020F0502020204030204" pitchFamily="34" charset="0"/>
                <a:cs typeface="Sakkal Majalla" panose="02000000000000000000" pitchFamily="2" charset="-78"/>
              </a:rPr>
              <a:t>.</a:t>
            </a:r>
          </a:p>
        </p:txBody>
      </p:sp>
      <p:sp>
        <p:nvSpPr>
          <p:cNvPr id="21" name="TextBox 20">
            <a:extLst>
              <a:ext uri="{FF2B5EF4-FFF2-40B4-BE49-F238E27FC236}">
                <a16:creationId xmlns:a16="http://schemas.microsoft.com/office/drawing/2014/main" xmlns="" id="{13FA1866-6B6C-36AA-9A0E-24A7D26BA7F0}"/>
              </a:ext>
            </a:extLst>
          </p:cNvPr>
          <p:cNvSpPr txBox="1"/>
          <p:nvPr/>
        </p:nvSpPr>
        <p:spPr>
          <a:xfrm>
            <a:off x="3584399" y="5568489"/>
            <a:ext cx="7862230" cy="600164"/>
          </a:xfrm>
          <a:prstGeom prst="rect">
            <a:avLst/>
          </a:prstGeom>
          <a:noFill/>
        </p:spPr>
        <p:txBody>
          <a:bodyPr wrap="square">
            <a:spAutoFit/>
          </a:bodyPr>
          <a:lstStyle/>
          <a:p>
            <a:pPr marL="342900" lvl="0" indent="-342900" algn="r" rtl="1">
              <a:lnSpc>
                <a:spcPct val="150000"/>
              </a:lnSpc>
              <a:spcAft>
                <a:spcPts val="800"/>
              </a:spcAft>
              <a:buSzPct val="150000"/>
              <a:buBlip>
                <a:blip r:embed="rId3"/>
              </a:buBlip>
            </a:pPr>
            <a:r>
              <a:rPr lang="ar-SA" sz="2400" dirty="0">
                <a:solidFill>
                  <a:srgbClr val="168489"/>
                </a:solidFill>
                <a:ea typeface="Calibri" panose="020F0502020204030204" pitchFamily="34" charset="0"/>
                <a:cs typeface="Sakkal Majalla" panose="02000000000000000000" pitchFamily="2" charset="-78"/>
              </a:rPr>
              <a:t>الابتكار</a:t>
            </a:r>
            <a:r>
              <a:rPr lang="ar-SA" sz="2400" dirty="0">
                <a:solidFill>
                  <a:srgbClr val="000000"/>
                </a:solidFill>
                <a:ea typeface="Calibri" panose="020F0502020204030204" pitchFamily="34" charset="0"/>
                <a:cs typeface="Sakkal Majalla" panose="02000000000000000000" pitchFamily="2" charset="-78"/>
              </a:rPr>
              <a:t>: تشجيع ثقافة الابتكار داخل المؤسسات لتبني حلول جديدة وفعالة</a:t>
            </a:r>
            <a:r>
              <a:rPr lang="en-US" sz="2400" dirty="0">
                <a:solidFill>
                  <a:srgbClr val="000000"/>
                </a:solidFill>
                <a:ea typeface="Calibri" panose="020F0502020204030204" pitchFamily="34" charset="0"/>
                <a:cs typeface="Sakkal Majalla" panose="02000000000000000000" pitchFamily="2" charset="-78"/>
              </a:rPr>
              <a:t>.</a:t>
            </a:r>
          </a:p>
        </p:txBody>
      </p:sp>
      <p:pic>
        <p:nvPicPr>
          <p:cNvPr id="25" name="Picture 24">
            <a:extLst>
              <a:ext uri="{FF2B5EF4-FFF2-40B4-BE49-F238E27FC236}">
                <a16:creationId xmlns:a16="http://schemas.microsoft.com/office/drawing/2014/main" xmlns="" id="{01A48ED9-5CC4-CD97-7C8D-D9414541DA95}"/>
              </a:ext>
            </a:extLst>
          </p:cNvPr>
          <p:cNvPicPr>
            <a:picLocks noChangeAspect="1"/>
          </p:cNvPicPr>
          <p:nvPr/>
        </p:nvPicPr>
        <p:blipFill>
          <a:blip r:embed="rId4"/>
          <a:stretch>
            <a:fillRect/>
          </a:stretch>
        </p:blipFill>
        <p:spPr>
          <a:xfrm>
            <a:off x="569083" y="3026271"/>
            <a:ext cx="2770720" cy="2765825"/>
          </a:xfrm>
          <a:prstGeom prst="rect">
            <a:avLst/>
          </a:prstGeom>
          <a:ln>
            <a:noFill/>
          </a:ln>
          <a:effectLst>
            <a:outerShdw blurRad="190500" algn="tl" rotWithShape="0">
              <a:srgbClr val="000000">
                <a:alpha val="70000"/>
              </a:srgbClr>
            </a:outerShdw>
          </a:effectLst>
        </p:spPr>
      </p:pic>
      <p:sp>
        <p:nvSpPr>
          <p:cNvPr id="20"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063737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للمؤسسات الاستعداد للتغيرات المستقبلية في مجال الحوكمة الرقمية؟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88430" y="12399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99446937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319827"/>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وضع خطط استراتيجية طويلة الأمد للتحول الرقمي بما يتواكب مع تطورات الحوكمة الرقمية.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81959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الاستثمار في تكنولوجيات وبنى تحتية رقمية قابلة للتطوير. </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8" y="477796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بناء قدرات بشرية قادرة على إدارة التغييرات المستقبلية من خلال التدريب المستمر.</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80673161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217" y="2477027"/>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إجراء أبحاث ودراسات استشرافية لمعرفة اتجاهات التطور في مجال الحوكمة الرقمية.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8057" y="3926469"/>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التعاون مع الجامعات والمراكز البحثية للاستفادة من بحوثها. </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9FFF20EC-0183-C5AB-9E85-100E4EC10DB5}"/>
              </a:ext>
            </a:extLst>
          </p:cNvPr>
          <p:cNvSpPr txBox="1"/>
          <p:nvPr/>
        </p:nvSpPr>
        <p:spPr>
          <a:xfrm>
            <a:off x="4678057" y="4803755"/>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تشجيع ثقافة الابتكار واختبار تقنيات حوكمة رقمية جديدة.</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61341416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16952" y="2458817"/>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الانضمام للشبكات والمنظمات الدولية ذات الصلة لتبادل الخبرات.</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56792" y="3387412"/>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التعاون مع الجامعات والمراكز البحثية للاستفادة من بحوثها. </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9FFF20EC-0183-C5AB-9E85-100E4EC10DB5}"/>
              </a:ext>
            </a:extLst>
          </p:cNvPr>
          <p:cNvSpPr txBox="1"/>
          <p:nvPr/>
        </p:nvSpPr>
        <p:spPr>
          <a:xfrm>
            <a:off x="4656792" y="4316006"/>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مراجعة السياسات والأنظمة بشكل مستمر لمواكبة المتغيرات.</a:t>
            </a:r>
            <a:endParaRPr lang="en-US" sz="2800" dirty="0">
              <a:latin typeface="Adobe Arabic" panose="02040503050201020203" pitchFamily="18" charset="-78"/>
              <a:cs typeface="Adobe Arabic" panose="02040503050201020203" pitchFamily="18" charset="-78"/>
            </a:endParaRPr>
          </a:p>
        </p:txBody>
      </p:sp>
      <p:sp>
        <p:nvSpPr>
          <p:cNvPr id="18"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5423591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الخاتمة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1" name="TextBox 10">
            <a:extLst>
              <a:ext uri="{FF2B5EF4-FFF2-40B4-BE49-F238E27FC236}">
                <a16:creationId xmlns:a16="http://schemas.microsoft.com/office/drawing/2014/main" xmlns="" id="{2EB73625-AEEE-D2AE-28D8-3EEB2B4B8DCE}"/>
              </a:ext>
            </a:extLst>
          </p:cNvPr>
          <p:cNvSpPr txBox="1"/>
          <p:nvPr/>
        </p:nvSpPr>
        <p:spPr>
          <a:xfrm>
            <a:off x="3358278" y="2388712"/>
            <a:ext cx="8216407" cy="1708160"/>
          </a:xfrm>
          <a:prstGeom prst="rect">
            <a:avLst/>
          </a:prstGeom>
          <a:noFill/>
        </p:spPr>
        <p:txBody>
          <a:bodyPr wrap="square">
            <a:spAutoFit/>
          </a:bodyPr>
          <a:lstStyle/>
          <a:p>
            <a:pPr marL="342900" indent="-342900" algn="r" rtl="1">
              <a:lnSpc>
                <a:spcPct val="150000"/>
              </a:lnSpc>
              <a:spcAft>
                <a:spcPts val="800"/>
              </a:spcAft>
              <a:buSzPct val="150000"/>
              <a:buBlip>
                <a:blip r:embed="rId2"/>
              </a:buBlip>
            </a:pPr>
            <a:r>
              <a:rPr lang="ar-SA" sz="2400" dirty="0">
                <a:solidFill>
                  <a:srgbClr val="000000"/>
                </a:solidFill>
                <a:ea typeface="Calibri" panose="020F0502020204030204" pitchFamily="34" charset="0"/>
                <a:cs typeface="Sakkal Majalla" panose="02000000000000000000" pitchFamily="2" charset="-78"/>
              </a:rPr>
              <a:t>مع اختتام برنامجنا التدريبي "الحوكمة في عصر التحول الرقمي"، نود أن نعبر عن امتناننا العميق لكل المشاركين الذين ساهموا في إنجاح هذا البرنامج. لقد كانت رحلة تعلم وتبادل خبرات قيمة، تعززت بفضل مشاركاتكم الفعالة وتفاعلكم المستمر</a:t>
            </a:r>
            <a:endParaRPr lang="en-US" sz="2400" dirty="0">
              <a:solidFill>
                <a:srgbClr val="000000"/>
              </a:solidFill>
              <a:ea typeface="Calibri" panose="020F0502020204030204" pitchFamily="34" charset="0"/>
              <a:cs typeface="Sakkal Majalla" panose="02000000000000000000" pitchFamily="2" charset="-78"/>
            </a:endParaRPr>
          </a:p>
        </p:txBody>
      </p:sp>
      <p:sp>
        <p:nvSpPr>
          <p:cNvPr id="13" name="TextBox 12">
            <a:extLst>
              <a:ext uri="{FF2B5EF4-FFF2-40B4-BE49-F238E27FC236}">
                <a16:creationId xmlns:a16="http://schemas.microsoft.com/office/drawing/2014/main" xmlns="" id="{DFE9D987-9493-2585-1810-39CC21760E86}"/>
              </a:ext>
            </a:extLst>
          </p:cNvPr>
          <p:cNvSpPr txBox="1"/>
          <p:nvPr/>
        </p:nvSpPr>
        <p:spPr>
          <a:xfrm>
            <a:off x="4348716" y="4319366"/>
            <a:ext cx="7207494" cy="1708160"/>
          </a:xfrm>
          <a:prstGeom prst="rect">
            <a:avLst/>
          </a:prstGeom>
          <a:noFill/>
        </p:spPr>
        <p:txBody>
          <a:bodyPr wrap="square">
            <a:spAutoFit/>
          </a:bodyPr>
          <a:lstStyle/>
          <a:p>
            <a:pPr marL="342900" indent="-342900" algn="r" rtl="1">
              <a:lnSpc>
                <a:spcPct val="150000"/>
              </a:lnSpc>
              <a:spcAft>
                <a:spcPts val="800"/>
              </a:spcAft>
              <a:buSzPct val="150000"/>
              <a:buBlip>
                <a:blip r:embed="rId2"/>
              </a:buBlip>
            </a:pPr>
            <a:r>
              <a:rPr lang="ar-SA" sz="2400" dirty="0">
                <a:solidFill>
                  <a:srgbClr val="000000"/>
                </a:solidFill>
                <a:ea typeface="Calibri" panose="020F0502020204030204" pitchFamily="34" charset="0"/>
                <a:cs typeface="Sakkal Majalla" panose="02000000000000000000" pitchFamily="2" charset="-78"/>
              </a:rPr>
              <a:t>لقد أضفتم قيمة كبيرة من خلال آرائكم وخبراتكم المتنوعة، مما جعل البرنامج أكثر ثراءً وفعالية. مساهماتكم كانت جوهرية في تحقيق الأهداف المرجوة من هذا التدريب</a:t>
            </a:r>
            <a:endParaRPr lang="en-US" sz="2400" dirty="0">
              <a:solidFill>
                <a:srgbClr val="000000"/>
              </a:solidFill>
              <a:ea typeface="Calibri" panose="020F0502020204030204" pitchFamily="34" charset="0"/>
              <a:cs typeface="Sakkal Majalla" panose="02000000000000000000" pitchFamily="2" charset="-78"/>
            </a:endParaRPr>
          </a:p>
        </p:txBody>
      </p:sp>
      <p:pic>
        <p:nvPicPr>
          <p:cNvPr id="14" name="Picture 2" descr="Idea - Free education icons">
            <a:extLst>
              <a:ext uri="{FF2B5EF4-FFF2-40B4-BE49-F238E27FC236}">
                <a16:creationId xmlns:a16="http://schemas.microsoft.com/office/drawing/2014/main" xmlns="" id="{93E29CD9-F05C-99D9-F667-2C2DA89E31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30" y="2273942"/>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17" name="مستطيل 2"/>
          <p:cNvSpPr/>
          <p:nvPr/>
        </p:nvSpPr>
        <p:spPr>
          <a:xfrm>
            <a:off x="88430" y="15553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81137614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TotalTime>
  <Words>4767</Words>
  <Application>Microsoft Office PowerPoint</Application>
  <PresentationFormat>Custom</PresentationFormat>
  <Paragraphs>1011</Paragraphs>
  <Slides>103</Slides>
  <Notes>59</Notes>
  <HiddenSlides>0</HiddenSlides>
  <MMClips>0</MMClips>
  <ScaleCrop>false</ScaleCrop>
  <HeadingPairs>
    <vt:vector size="4" baseType="variant">
      <vt:variant>
        <vt:lpstr>Theme</vt:lpstr>
      </vt:variant>
      <vt:variant>
        <vt:i4>1</vt:i4>
      </vt:variant>
      <vt:variant>
        <vt:lpstr>Slide Titles</vt:lpstr>
      </vt:variant>
      <vt:variant>
        <vt:i4>103</vt:i4>
      </vt:variant>
    </vt:vector>
  </HeadingPairs>
  <TitlesOfParts>
    <vt:vector size="104" baseType="lpstr">
      <vt:lpstr>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user</cp:lastModifiedBy>
  <cp:revision>1208</cp:revision>
  <cp:lastPrinted>2023-07-16T13:31:37Z</cp:lastPrinted>
  <dcterms:created xsi:type="dcterms:W3CDTF">2020-01-20T05:08:25Z</dcterms:created>
  <dcterms:modified xsi:type="dcterms:W3CDTF">2024-09-15T05:34:14Z</dcterms:modified>
</cp:coreProperties>
</file>